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256" r:id="rId2"/>
    <p:sldId id="266" r:id="rId3"/>
    <p:sldId id="257" r:id="rId4"/>
    <p:sldId id="258" r:id="rId5"/>
    <p:sldId id="261" r:id="rId6"/>
    <p:sldId id="277" r:id="rId7"/>
    <p:sldId id="259" r:id="rId8"/>
    <p:sldId id="260" r:id="rId9"/>
    <p:sldId id="267" r:id="rId10"/>
    <p:sldId id="265" r:id="rId11"/>
    <p:sldId id="268" r:id="rId12"/>
    <p:sldId id="276" r:id="rId13"/>
    <p:sldId id="262" r:id="rId14"/>
    <p:sldId id="263" r:id="rId15"/>
    <p:sldId id="264" r:id="rId16"/>
    <p:sldId id="269" r:id="rId17"/>
    <p:sldId id="270" r:id="rId18"/>
    <p:sldId id="271" r:id="rId19"/>
    <p:sldId id="272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77922" autoAdjust="0"/>
  </p:normalViewPr>
  <p:slideViewPr>
    <p:cSldViewPr snapToGrid="0">
      <p:cViewPr varScale="1">
        <p:scale>
          <a:sx n="103" d="100"/>
          <a:sy n="103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Piper" userId="f409446602181d63" providerId="LiveId" clId="{1088E242-DC58-46CE-91DC-8A53C2BB0644}"/>
    <pc:docChg chg="undo custSel mod addSld modSld sldOrd">
      <pc:chgData name="Peter Piper" userId="f409446602181d63" providerId="LiveId" clId="{1088E242-DC58-46CE-91DC-8A53C2BB0644}" dt="2019-04-10T03:29:30.720" v="3047" actId="20577"/>
      <pc:docMkLst>
        <pc:docMk/>
      </pc:docMkLst>
      <pc:sldChg chg="addSp delSp modSp delDesignElem modNotesTx">
        <pc:chgData name="Peter Piper" userId="f409446602181d63" providerId="LiveId" clId="{1088E242-DC58-46CE-91DC-8A53C2BB0644}" dt="2019-04-06T17:34:12.798" v="1249" actId="20577"/>
        <pc:sldMkLst>
          <pc:docMk/>
          <pc:sldMk cId="3135857251" sldId="256"/>
        </pc:sldMkLst>
        <pc:spChg chg="mod">
          <ac:chgData name="Peter Piper" userId="f409446602181d63" providerId="LiveId" clId="{1088E242-DC58-46CE-91DC-8A53C2BB0644}" dt="2019-04-06T17:17:38.054" v="647" actId="26606"/>
          <ac:spMkLst>
            <pc:docMk/>
            <pc:sldMk cId="3135857251" sldId="256"/>
            <ac:spMk id="2" creationId="{E88B4A18-96E2-4ABD-981D-4AAE6C0B97E4}"/>
          </ac:spMkLst>
        </pc:spChg>
        <pc:spChg chg="mod">
          <ac:chgData name="Peter Piper" userId="f409446602181d63" providerId="LiveId" clId="{1088E242-DC58-46CE-91DC-8A53C2BB0644}" dt="2019-04-06T17:17:38.054" v="647" actId="26606"/>
          <ac:spMkLst>
            <pc:docMk/>
            <pc:sldMk cId="3135857251" sldId="256"/>
            <ac:spMk id="3" creationId="{6A201D5E-72AA-40D1-9B4B-E2B636626601}"/>
          </ac:spMkLst>
        </pc:spChg>
        <pc:spChg chg="add del">
          <ac:chgData name="Peter Piper" userId="f409446602181d63" providerId="LiveId" clId="{1088E242-DC58-46CE-91DC-8A53C2BB0644}" dt="2019-04-06T17:17:38.054" v="647" actId="26606"/>
          <ac:spMkLst>
            <pc:docMk/>
            <pc:sldMk cId="3135857251" sldId="256"/>
            <ac:spMk id="10" creationId="{CB73C468-D875-4A8E-A540-E43BF8232DD4}"/>
          </ac:spMkLst>
        </pc:spChg>
        <pc:spChg chg="add del">
          <ac:chgData name="Peter Piper" userId="f409446602181d63" providerId="LiveId" clId="{1088E242-DC58-46CE-91DC-8A53C2BB0644}" dt="2019-04-06T17:17:38.054" v="647" actId="26606"/>
          <ac:spMkLst>
            <pc:docMk/>
            <pc:sldMk cId="3135857251" sldId="256"/>
            <ac:spMk id="12" creationId="{B4734F2F-19FC-4D35-9BDE-5CEAD57D9B55}"/>
          </ac:spMkLst>
        </pc:spChg>
        <pc:spChg chg="add del">
          <ac:chgData name="Peter Piper" userId="f409446602181d63" providerId="LiveId" clId="{1088E242-DC58-46CE-91DC-8A53C2BB0644}" dt="2019-04-06T17:17:38.054" v="647" actId="26606"/>
          <ac:spMkLst>
            <pc:docMk/>
            <pc:sldMk cId="3135857251" sldId="256"/>
            <ac:spMk id="14" creationId="{D97A8A26-FD96-4968-A34A-727382AC7E46}"/>
          </ac:spMkLst>
        </pc:spChg>
        <pc:spChg chg="add del">
          <ac:chgData name="Peter Piper" userId="f409446602181d63" providerId="LiveId" clId="{1088E242-DC58-46CE-91DC-8A53C2BB0644}" dt="2019-04-06T17:17:22.621" v="640" actId="26606"/>
          <ac:spMkLst>
            <pc:docMk/>
            <pc:sldMk cId="3135857251" sldId="256"/>
            <ac:spMk id="71" creationId="{692296C6-28F7-4BD7-9EFB-22A268E3D42B}"/>
          </ac:spMkLst>
        </pc:spChg>
        <pc:spChg chg="add del">
          <ac:chgData name="Peter Piper" userId="f409446602181d63" providerId="LiveId" clId="{1088E242-DC58-46CE-91DC-8A53C2BB0644}" dt="2019-04-06T17:17:22.621" v="640" actId="26606"/>
          <ac:spMkLst>
            <pc:docMk/>
            <pc:sldMk cId="3135857251" sldId="256"/>
            <ac:spMk id="73" creationId="{CBB17300-EE76-409B-97FE-4836C5093DB3}"/>
          </ac:spMkLst>
        </pc:spChg>
        <pc:spChg chg="add del">
          <ac:chgData name="Peter Piper" userId="f409446602181d63" providerId="LiveId" clId="{1088E242-DC58-46CE-91DC-8A53C2BB0644}" dt="2019-04-06T17:17:22.621" v="640" actId="26606"/>
          <ac:spMkLst>
            <pc:docMk/>
            <pc:sldMk cId="3135857251" sldId="256"/>
            <ac:spMk id="75" creationId="{AEABCDF0-66B8-40A9-98EB-B6837EF185E2}"/>
          </ac:spMkLst>
        </pc:spChg>
        <pc:spChg chg="add del">
          <ac:chgData name="Peter Piper" userId="f409446602181d63" providerId="LiveId" clId="{1088E242-DC58-46CE-91DC-8A53C2BB0644}" dt="2019-04-06T17:17:31.058" v="642" actId="26606"/>
          <ac:spMkLst>
            <pc:docMk/>
            <pc:sldMk cId="3135857251" sldId="256"/>
            <ac:spMk id="1028" creationId="{46433AC8-8A78-46AB-B013-07DC9D75258C}"/>
          </ac:spMkLst>
        </pc:spChg>
        <pc:spChg chg="add del">
          <ac:chgData name="Peter Piper" userId="f409446602181d63" providerId="LiveId" clId="{1088E242-DC58-46CE-91DC-8A53C2BB0644}" dt="2019-04-06T17:17:31.058" v="642" actId="26606"/>
          <ac:spMkLst>
            <pc:docMk/>
            <pc:sldMk cId="3135857251" sldId="256"/>
            <ac:spMk id="1029" creationId="{37E10E69-B2A5-4F8D-A7C0-F958BB7B47C1}"/>
          </ac:spMkLst>
        </pc:spChg>
        <pc:spChg chg="add del">
          <ac:chgData name="Peter Piper" userId="f409446602181d63" providerId="LiveId" clId="{1088E242-DC58-46CE-91DC-8A53C2BB0644}" dt="2019-04-06T17:17:31.058" v="642" actId="26606"/>
          <ac:spMkLst>
            <pc:docMk/>
            <pc:sldMk cId="3135857251" sldId="256"/>
            <ac:spMk id="1030" creationId="{2E4B17F2-7877-4CC5-B6F6-F4147FE7B290}"/>
          </ac:spMkLst>
        </pc:spChg>
        <pc:spChg chg="add del">
          <ac:chgData name="Peter Piper" userId="f409446602181d63" providerId="LiveId" clId="{1088E242-DC58-46CE-91DC-8A53C2BB0644}" dt="2019-04-06T17:17:32.586" v="644" actId="26606"/>
          <ac:spMkLst>
            <pc:docMk/>
            <pc:sldMk cId="3135857251" sldId="256"/>
            <ac:spMk id="1032" creationId="{CB73C468-D875-4A8E-A540-E43BF8232DD4}"/>
          </ac:spMkLst>
        </pc:spChg>
        <pc:spChg chg="add del">
          <ac:chgData name="Peter Piper" userId="f409446602181d63" providerId="LiveId" clId="{1088E242-DC58-46CE-91DC-8A53C2BB0644}" dt="2019-04-06T17:17:32.586" v="644" actId="26606"/>
          <ac:spMkLst>
            <pc:docMk/>
            <pc:sldMk cId="3135857251" sldId="256"/>
            <ac:spMk id="1033" creationId="{B4734F2F-19FC-4D35-9BDE-5CEAD57D9B55}"/>
          </ac:spMkLst>
        </pc:spChg>
        <pc:spChg chg="add del">
          <ac:chgData name="Peter Piper" userId="f409446602181d63" providerId="LiveId" clId="{1088E242-DC58-46CE-91DC-8A53C2BB0644}" dt="2019-04-06T17:17:32.586" v="644" actId="26606"/>
          <ac:spMkLst>
            <pc:docMk/>
            <pc:sldMk cId="3135857251" sldId="256"/>
            <ac:spMk id="1034" creationId="{D97A8A26-FD96-4968-A34A-727382AC7E46}"/>
          </ac:spMkLst>
        </pc:spChg>
        <pc:spChg chg="add del">
          <ac:chgData name="Peter Piper" userId="f409446602181d63" providerId="LiveId" clId="{1088E242-DC58-46CE-91DC-8A53C2BB0644}" dt="2019-04-06T17:17:38.035" v="646" actId="26606"/>
          <ac:spMkLst>
            <pc:docMk/>
            <pc:sldMk cId="3135857251" sldId="256"/>
            <ac:spMk id="1036" creationId="{692296C6-28F7-4BD7-9EFB-22A268E3D42B}"/>
          </ac:spMkLst>
        </pc:spChg>
        <pc:spChg chg="add del">
          <ac:chgData name="Peter Piper" userId="f409446602181d63" providerId="LiveId" clId="{1088E242-DC58-46CE-91DC-8A53C2BB0644}" dt="2019-04-06T17:17:38.035" v="646" actId="26606"/>
          <ac:spMkLst>
            <pc:docMk/>
            <pc:sldMk cId="3135857251" sldId="256"/>
            <ac:spMk id="1037" creationId="{CBB17300-EE76-409B-97FE-4836C5093DB3}"/>
          </ac:spMkLst>
        </pc:spChg>
        <pc:spChg chg="add del">
          <ac:chgData name="Peter Piper" userId="f409446602181d63" providerId="LiveId" clId="{1088E242-DC58-46CE-91DC-8A53C2BB0644}" dt="2019-04-06T17:17:38.035" v="646" actId="26606"/>
          <ac:spMkLst>
            <pc:docMk/>
            <pc:sldMk cId="3135857251" sldId="256"/>
            <ac:spMk id="1038" creationId="{AEABCDF0-66B8-40A9-98EB-B6837EF185E2}"/>
          </ac:spMkLst>
        </pc:spChg>
        <pc:spChg chg="add">
          <ac:chgData name="Peter Piper" userId="f409446602181d63" providerId="LiveId" clId="{1088E242-DC58-46CE-91DC-8A53C2BB0644}" dt="2019-04-06T17:17:38.054" v="647" actId="26606"/>
          <ac:spMkLst>
            <pc:docMk/>
            <pc:sldMk cId="3135857251" sldId="256"/>
            <ac:spMk id="1040" creationId="{46433AC8-8A78-46AB-B013-07DC9D75258C}"/>
          </ac:spMkLst>
        </pc:spChg>
        <pc:spChg chg="add">
          <ac:chgData name="Peter Piper" userId="f409446602181d63" providerId="LiveId" clId="{1088E242-DC58-46CE-91DC-8A53C2BB0644}" dt="2019-04-06T17:17:38.054" v="647" actId="26606"/>
          <ac:spMkLst>
            <pc:docMk/>
            <pc:sldMk cId="3135857251" sldId="256"/>
            <ac:spMk id="1041" creationId="{37E10E69-B2A5-4F8D-A7C0-F958BB7B47C1}"/>
          </ac:spMkLst>
        </pc:spChg>
        <pc:spChg chg="add">
          <ac:chgData name="Peter Piper" userId="f409446602181d63" providerId="LiveId" clId="{1088E242-DC58-46CE-91DC-8A53C2BB0644}" dt="2019-04-06T17:17:38.054" v="647" actId="26606"/>
          <ac:spMkLst>
            <pc:docMk/>
            <pc:sldMk cId="3135857251" sldId="256"/>
            <ac:spMk id="1042" creationId="{2E4B17F2-7877-4CC5-B6F6-F4147FE7B290}"/>
          </ac:spMkLst>
        </pc:spChg>
        <pc:picChg chg="mod">
          <ac:chgData name="Peter Piper" userId="f409446602181d63" providerId="LiveId" clId="{1088E242-DC58-46CE-91DC-8A53C2BB0644}" dt="2019-04-06T17:17:38.054" v="647" actId="26606"/>
          <ac:picMkLst>
            <pc:docMk/>
            <pc:sldMk cId="3135857251" sldId="256"/>
            <ac:picMk id="1026" creationId="{61877F61-77B3-4622-9DB0-F6C335548D5F}"/>
          </ac:picMkLst>
        </pc:picChg>
      </pc:sldChg>
      <pc:sldChg chg="addSp delSp modSp mod setBg">
        <pc:chgData name="Peter Piper" userId="f409446602181d63" providerId="LiveId" clId="{1088E242-DC58-46CE-91DC-8A53C2BB0644}" dt="2019-04-06T17:30:53.229" v="921" actId="20577"/>
        <pc:sldMkLst>
          <pc:docMk/>
          <pc:sldMk cId="1597882771" sldId="257"/>
        </pc:sldMkLst>
        <pc:spChg chg="mod">
          <ac:chgData name="Peter Piper" userId="f409446602181d63" providerId="LiveId" clId="{1088E242-DC58-46CE-91DC-8A53C2BB0644}" dt="2019-04-06T17:04:45.699" v="99" actId="26606"/>
          <ac:spMkLst>
            <pc:docMk/>
            <pc:sldMk cId="1597882771" sldId="257"/>
            <ac:spMk id="2" creationId="{C03C842A-BA4F-4FC6-AB5F-407A2AAF1583}"/>
          </ac:spMkLst>
        </pc:spChg>
        <pc:spChg chg="add del mod">
          <ac:chgData name="Peter Piper" userId="f409446602181d63" providerId="LiveId" clId="{1088E242-DC58-46CE-91DC-8A53C2BB0644}" dt="2019-04-06T17:04:45.699" v="99" actId="26606"/>
          <ac:spMkLst>
            <pc:docMk/>
            <pc:sldMk cId="1597882771" sldId="257"/>
            <ac:spMk id="3" creationId="{55974125-2D9E-46F3-AE0D-DF52C01B802A}"/>
          </ac:spMkLst>
        </pc:spChg>
        <pc:spChg chg="add del">
          <ac:chgData name="Peter Piper" userId="f409446602181d63" providerId="LiveId" clId="{1088E242-DC58-46CE-91DC-8A53C2BB0644}" dt="2019-04-06T17:04:23.730" v="88" actId="26606"/>
          <ac:spMkLst>
            <pc:docMk/>
            <pc:sldMk cId="1597882771" sldId="257"/>
            <ac:spMk id="10" creationId="{30BC9609-A8AF-411F-A9E0-C3B93C8945CA}"/>
          </ac:spMkLst>
        </pc:spChg>
        <pc:spChg chg="add del">
          <ac:chgData name="Peter Piper" userId="f409446602181d63" providerId="LiveId" clId="{1088E242-DC58-46CE-91DC-8A53C2BB0644}" dt="2019-04-06T17:04:38.625" v="92" actId="26606"/>
          <ac:spMkLst>
            <pc:docMk/>
            <pc:sldMk cId="1597882771" sldId="257"/>
            <ac:spMk id="14" creationId="{DEFE8E04-DEE3-49FD-89A2-285FAD1CB6E0}"/>
          </ac:spMkLst>
        </pc:spChg>
        <pc:spChg chg="add del">
          <ac:chgData name="Peter Piper" userId="f409446602181d63" providerId="LiveId" clId="{1088E242-DC58-46CE-91DC-8A53C2BB0644}" dt="2019-04-06T17:04:38.625" v="92" actId="26606"/>
          <ac:spMkLst>
            <pc:docMk/>
            <pc:sldMk cId="1597882771" sldId="257"/>
            <ac:spMk id="15" creationId="{62DAC179-C790-4427-B1A0-AF7E55B8E6FA}"/>
          </ac:spMkLst>
        </pc:spChg>
        <pc:spChg chg="add del">
          <ac:chgData name="Peter Piper" userId="f409446602181d63" providerId="LiveId" clId="{1088E242-DC58-46CE-91DC-8A53C2BB0644}" dt="2019-04-06T17:04:38.625" v="92" actId="26606"/>
          <ac:spMkLst>
            <pc:docMk/>
            <pc:sldMk cId="1597882771" sldId="257"/>
            <ac:spMk id="16" creationId="{EA392D87-3787-45D6-976E-B85674C09048}"/>
          </ac:spMkLst>
        </pc:spChg>
        <pc:spChg chg="add del">
          <ac:chgData name="Peter Piper" userId="f409446602181d63" providerId="LiveId" clId="{1088E242-DC58-46CE-91DC-8A53C2BB0644}" dt="2019-04-06T17:04:41.311" v="94" actId="26606"/>
          <ac:spMkLst>
            <pc:docMk/>
            <pc:sldMk cId="1597882771" sldId="257"/>
            <ac:spMk id="19" creationId="{843FBEE9-5F5A-4EFB-898C-5D1770B31C5D}"/>
          </ac:spMkLst>
        </pc:spChg>
        <pc:spChg chg="add del">
          <ac:chgData name="Peter Piper" userId="f409446602181d63" providerId="LiveId" clId="{1088E242-DC58-46CE-91DC-8A53C2BB0644}" dt="2019-04-06T17:04:45.651" v="98" actId="26606"/>
          <ac:spMkLst>
            <pc:docMk/>
            <pc:sldMk cId="1597882771" sldId="257"/>
            <ac:spMk id="24" creationId="{30BC9609-A8AF-411F-A9E0-C3B93C8945CA}"/>
          </ac:spMkLst>
        </pc:spChg>
        <pc:graphicFrameChg chg="add del">
          <ac:chgData name="Peter Piper" userId="f409446602181d63" providerId="LiveId" clId="{1088E242-DC58-46CE-91DC-8A53C2BB0644}" dt="2019-04-06T17:04:23.730" v="88" actId="26606"/>
          <ac:graphicFrameMkLst>
            <pc:docMk/>
            <pc:sldMk cId="1597882771" sldId="257"/>
            <ac:graphicFrameMk id="5" creationId="{4A24C01E-0EC6-4674-8B0A-DB55E22833D4}"/>
          </ac:graphicFrameMkLst>
        </pc:graphicFrameChg>
        <pc:graphicFrameChg chg="add del">
          <ac:chgData name="Peter Piper" userId="f409446602181d63" providerId="LiveId" clId="{1088E242-DC58-46CE-91DC-8A53C2BB0644}" dt="2019-04-06T17:04:34.782" v="90" actId="26606"/>
          <ac:graphicFrameMkLst>
            <pc:docMk/>
            <pc:sldMk cId="1597882771" sldId="257"/>
            <ac:graphicFrameMk id="12" creationId="{B0B894E6-4E9E-4522-8555-4F70734F7123}"/>
          </ac:graphicFrameMkLst>
        </pc:graphicFrameChg>
        <pc:graphicFrameChg chg="add del">
          <ac:chgData name="Peter Piper" userId="f409446602181d63" providerId="LiveId" clId="{1088E242-DC58-46CE-91DC-8A53C2BB0644}" dt="2019-04-06T17:04:38.625" v="92" actId="26606"/>
          <ac:graphicFrameMkLst>
            <pc:docMk/>
            <pc:sldMk cId="1597882771" sldId="257"/>
            <ac:graphicFrameMk id="17" creationId="{BC88DEB8-7988-48A0-8E62-8EE80DA2210A}"/>
          </ac:graphicFrameMkLst>
        </pc:graphicFrameChg>
        <pc:graphicFrameChg chg="add del">
          <ac:chgData name="Peter Piper" userId="f409446602181d63" providerId="LiveId" clId="{1088E242-DC58-46CE-91DC-8A53C2BB0644}" dt="2019-04-06T17:04:41.311" v="94" actId="26606"/>
          <ac:graphicFrameMkLst>
            <pc:docMk/>
            <pc:sldMk cId="1597882771" sldId="257"/>
            <ac:graphicFrameMk id="20" creationId="{F628756A-FFB7-44A1-8B16-5AC4EA78F1F1}"/>
          </ac:graphicFrameMkLst>
        </pc:graphicFrameChg>
        <pc:graphicFrameChg chg="add del">
          <ac:chgData name="Peter Piper" userId="f409446602181d63" providerId="LiveId" clId="{1088E242-DC58-46CE-91DC-8A53C2BB0644}" dt="2019-04-06T17:04:43.930" v="96" actId="26606"/>
          <ac:graphicFrameMkLst>
            <pc:docMk/>
            <pc:sldMk cId="1597882771" sldId="257"/>
            <ac:graphicFrameMk id="22" creationId="{B0B894E6-4E9E-4522-8555-4F70734F7123}"/>
          </ac:graphicFrameMkLst>
        </pc:graphicFrameChg>
        <pc:graphicFrameChg chg="add del">
          <ac:chgData name="Peter Piper" userId="f409446602181d63" providerId="LiveId" clId="{1088E242-DC58-46CE-91DC-8A53C2BB0644}" dt="2019-04-06T17:04:45.651" v="98" actId="26606"/>
          <ac:graphicFrameMkLst>
            <pc:docMk/>
            <pc:sldMk cId="1597882771" sldId="257"/>
            <ac:graphicFrameMk id="25" creationId="{DF0D9A82-B4F7-409F-B92C-3DA3CE3F31E2}"/>
          </ac:graphicFrameMkLst>
        </pc:graphicFrameChg>
        <pc:graphicFrameChg chg="add mod">
          <ac:chgData name="Peter Piper" userId="f409446602181d63" providerId="LiveId" clId="{1088E242-DC58-46CE-91DC-8A53C2BB0644}" dt="2019-04-06T17:30:53.229" v="921" actId="20577"/>
          <ac:graphicFrameMkLst>
            <pc:docMk/>
            <pc:sldMk cId="1597882771" sldId="257"/>
            <ac:graphicFrameMk id="27" creationId="{B0B894E6-4E9E-4522-8555-4F70734F7123}"/>
          </ac:graphicFrameMkLst>
        </pc:graphicFrameChg>
      </pc:sldChg>
      <pc:sldChg chg="addSp delSp modSp mod setBg setClrOvrMap modNotesTx">
        <pc:chgData name="Peter Piper" userId="f409446602181d63" providerId="LiveId" clId="{1088E242-DC58-46CE-91DC-8A53C2BB0644}" dt="2019-04-06T17:47:21.314" v="2445" actId="20577"/>
        <pc:sldMkLst>
          <pc:docMk/>
          <pc:sldMk cId="3949258149" sldId="258"/>
        </pc:sldMkLst>
        <pc:spChg chg="mod">
          <ac:chgData name="Peter Piper" userId="f409446602181d63" providerId="LiveId" clId="{1088E242-DC58-46CE-91DC-8A53C2BB0644}" dt="2019-04-06T17:13:45.353" v="481" actId="26606"/>
          <ac:spMkLst>
            <pc:docMk/>
            <pc:sldMk cId="3949258149" sldId="258"/>
            <ac:spMk id="2" creationId="{3B858D1D-AD71-477A-8AC7-F2E355A08243}"/>
          </ac:spMkLst>
        </pc:spChg>
        <pc:spChg chg="add del mod">
          <ac:chgData name="Peter Piper" userId="f409446602181d63" providerId="LiveId" clId="{1088E242-DC58-46CE-91DC-8A53C2BB0644}" dt="2019-04-06T17:06:50.079" v="231" actId="26606"/>
          <ac:spMkLst>
            <pc:docMk/>
            <pc:sldMk cId="3949258149" sldId="258"/>
            <ac:spMk id="3" creationId="{2928EBA8-D597-4BC8-9EF4-666B42408262}"/>
          </ac:spMkLst>
        </pc:spChg>
        <pc:spChg chg="add del">
          <ac:chgData name="Peter Piper" userId="f409446602181d63" providerId="LiveId" clId="{1088E242-DC58-46CE-91DC-8A53C2BB0644}" dt="2019-04-06T17:06:37.236" v="222" actId="26606"/>
          <ac:spMkLst>
            <pc:docMk/>
            <pc:sldMk cId="3949258149" sldId="258"/>
            <ac:spMk id="8" creationId="{32812C54-7AEF-4ABB-826E-221F51CB0F30}"/>
          </ac:spMkLst>
        </pc:spChg>
        <pc:spChg chg="add del">
          <ac:chgData name="Peter Piper" userId="f409446602181d63" providerId="LiveId" clId="{1088E242-DC58-46CE-91DC-8A53C2BB0644}" dt="2019-04-06T17:06:32.903" v="218" actId="26606"/>
          <ac:spMkLst>
            <pc:docMk/>
            <pc:sldMk cId="3949258149" sldId="258"/>
            <ac:spMk id="10" creationId="{30BC9609-A8AF-411F-A9E0-C3B93C8945CA}"/>
          </ac:spMkLst>
        </pc:spChg>
        <pc:spChg chg="add del">
          <ac:chgData name="Peter Piper" userId="f409446602181d63" providerId="LiveId" clId="{1088E242-DC58-46CE-91DC-8A53C2BB0644}" dt="2019-04-06T17:06:35.415" v="220" actId="26606"/>
          <ac:spMkLst>
            <pc:docMk/>
            <pc:sldMk cId="3949258149" sldId="258"/>
            <ac:spMk id="12" creationId="{19036E77-5F7B-494E-A117-FEA947B357EE}"/>
          </ac:spMkLst>
        </pc:spChg>
        <pc:spChg chg="add del">
          <ac:chgData name="Peter Piper" userId="f409446602181d63" providerId="LiveId" clId="{1088E242-DC58-46CE-91DC-8A53C2BB0644}" dt="2019-04-06T17:06:35.415" v="220" actId="26606"/>
          <ac:spMkLst>
            <pc:docMk/>
            <pc:sldMk cId="3949258149" sldId="258"/>
            <ac:spMk id="13" creationId="{59DB74EB-2A7D-443D-B969-8BF48F993159}"/>
          </ac:spMkLst>
        </pc:spChg>
        <pc:spChg chg="add del">
          <ac:chgData name="Peter Piper" userId="f409446602181d63" providerId="LiveId" clId="{1088E242-DC58-46CE-91DC-8A53C2BB0644}" dt="2019-04-06T17:06:37.236" v="222" actId="26606"/>
          <ac:spMkLst>
            <pc:docMk/>
            <pc:sldMk cId="3949258149" sldId="258"/>
            <ac:spMk id="16" creationId="{891F40E4-8A76-44CF-91EC-907367352626}"/>
          </ac:spMkLst>
        </pc:spChg>
        <pc:spChg chg="add del">
          <ac:chgData name="Peter Piper" userId="f409446602181d63" providerId="LiveId" clId="{1088E242-DC58-46CE-91DC-8A53C2BB0644}" dt="2019-04-06T17:06:37.236" v="222" actId="26606"/>
          <ac:spMkLst>
            <pc:docMk/>
            <pc:sldMk cId="3949258149" sldId="258"/>
            <ac:spMk id="17" creationId="{72171013-D973-4187-9CF2-EE098EEF8194}"/>
          </ac:spMkLst>
        </pc:spChg>
        <pc:spChg chg="add del">
          <ac:chgData name="Peter Piper" userId="f409446602181d63" providerId="LiveId" clId="{1088E242-DC58-46CE-91DC-8A53C2BB0644}" dt="2019-04-06T17:06:37.236" v="222" actId="26606"/>
          <ac:spMkLst>
            <pc:docMk/>
            <pc:sldMk cId="3949258149" sldId="258"/>
            <ac:spMk id="18" creationId="{2928EBA8-D597-4BC8-9EF4-666B42408262}"/>
          </ac:spMkLst>
        </pc:spChg>
        <pc:spChg chg="add del">
          <ac:chgData name="Peter Piper" userId="f409446602181d63" providerId="LiveId" clId="{1088E242-DC58-46CE-91DC-8A53C2BB0644}" dt="2019-04-06T17:06:39.653" v="224" actId="26606"/>
          <ac:spMkLst>
            <pc:docMk/>
            <pc:sldMk cId="3949258149" sldId="258"/>
            <ac:spMk id="20" creationId="{843FBEE9-5F5A-4EFB-898C-5D1770B31C5D}"/>
          </ac:spMkLst>
        </pc:spChg>
        <pc:spChg chg="add del">
          <ac:chgData name="Peter Piper" userId="f409446602181d63" providerId="LiveId" clId="{1088E242-DC58-46CE-91DC-8A53C2BB0644}" dt="2019-04-06T17:06:43.198" v="226" actId="26606"/>
          <ac:spMkLst>
            <pc:docMk/>
            <pc:sldMk cId="3949258149" sldId="258"/>
            <ac:spMk id="23" creationId="{3362DFFC-4DCC-48EE-B781-94D04B95F1E8}"/>
          </ac:spMkLst>
        </pc:spChg>
        <pc:spChg chg="add del">
          <ac:chgData name="Peter Piper" userId="f409446602181d63" providerId="LiveId" clId="{1088E242-DC58-46CE-91DC-8A53C2BB0644}" dt="2019-04-06T17:06:43.198" v="226" actId="26606"/>
          <ac:spMkLst>
            <pc:docMk/>
            <pc:sldMk cId="3949258149" sldId="258"/>
            <ac:spMk id="24" creationId="{18B8B265-E68C-4B64-9238-781F0102C57B}"/>
          </ac:spMkLst>
        </pc:spChg>
        <pc:spChg chg="add del">
          <ac:chgData name="Peter Piper" userId="f409446602181d63" providerId="LiveId" clId="{1088E242-DC58-46CE-91DC-8A53C2BB0644}" dt="2019-04-06T17:06:43.198" v="226" actId="26606"/>
          <ac:spMkLst>
            <pc:docMk/>
            <pc:sldMk cId="3949258149" sldId="258"/>
            <ac:spMk id="25" creationId="{2928EBA8-D597-4BC8-9EF4-666B42408262}"/>
          </ac:spMkLst>
        </pc:spChg>
        <pc:spChg chg="add del">
          <ac:chgData name="Peter Piper" userId="f409446602181d63" providerId="LiveId" clId="{1088E242-DC58-46CE-91DC-8A53C2BB0644}" dt="2019-04-06T17:06:45.938" v="228" actId="26606"/>
          <ac:spMkLst>
            <pc:docMk/>
            <pc:sldMk cId="3949258149" sldId="258"/>
            <ac:spMk id="27" creationId="{30BC9609-A8AF-411F-A9E0-C3B93C8945CA}"/>
          </ac:spMkLst>
        </pc:spChg>
        <pc:spChg chg="add del">
          <ac:chgData name="Peter Piper" userId="f409446602181d63" providerId="LiveId" clId="{1088E242-DC58-46CE-91DC-8A53C2BB0644}" dt="2019-04-06T17:08:19.194" v="265" actId="26606"/>
          <ac:spMkLst>
            <pc:docMk/>
            <pc:sldMk cId="3949258149" sldId="258"/>
            <ac:spMk id="32" creationId="{30BC9609-A8AF-411F-A9E0-C3B93C8945CA}"/>
          </ac:spMkLst>
        </pc:spChg>
        <pc:spChg chg="add del">
          <ac:chgData name="Peter Piper" userId="f409446602181d63" providerId="LiveId" clId="{1088E242-DC58-46CE-91DC-8A53C2BB0644}" dt="2019-04-06T17:07:46.777" v="246" actId="26606"/>
          <ac:spMkLst>
            <pc:docMk/>
            <pc:sldMk cId="3949258149" sldId="258"/>
            <ac:spMk id="38" creationId="{2078F889-8780-48D5-8B9E-DF8B13063783}"/>
          </ac:spMkLst>
        </pc:spChg>
        <pc:spChg chg="add del">
          <ac:chgData name="Peter Piper" userId="f409446602181d63" providerId="LiveId" clId="{1088E242-DC58-46CE-91DC-8A53C2BB0644}" dt="2019-04-06T17:07:46.777" v="246" actId="26606"/>
          <ac:spMkLst>
            <pc:docMk/>
            <pc:sldMk cId="3949258149" sldId="258"/>
            <ac:spMk id="40" creationId="{3A4CABA2-22A0-44B2-BD92-28FF73FCEA27}"/>
          </ac:spMkLst>
        </pc:spChg>
        <pc:spChg chg="add del">
          <ac:chgData name="Peter Piper" userId="f409446602181d63" providerId="LiveId" clId="{1088E242-DC58-46CE-91DC-8A53C2BB0644}" dt="2019-04-06T17:07:54.410" v="248" actId="26606"/>
          <ac:spMkLst>
            <pc:docMk/>
            <pc:sldMk cId="3949258149" sldId="258"/>
            <ac:spMk id="42" creationId="{BC46CD03-D076-40A3-9AA4-2B7BB288B160}"/>
          </ac:spMkLst>
        </pc:spChg>
        <pc:spChg chg="add del">
          <ac:chgData name="Peter Piper" userId="f409446602181d63" providerId="LiveId" clId="{1088E242-DC58-46CE-91DC-8A53C2BB0644}" dt="2019-04-06T17:07:54.410" v="248" actId="26606"/>
          <ac:spMkLst>
            <pc:docMk/>
            <pc:sldMk cId="3949258149" sldId="258"/>
            <ac:spMk id="43" creationId="{88D28697-83F7-4C09-A9B2-6CAA58855626}"/>
          </ac:spMkLst>
        </pc:spChg>
        <pc:spChg chg="add del">
          <ac:chgData name="Peter Piper" userId="f409446602181d63" providerId="LiveId" clId="{1088E242-DC58-46CE-91DC-8A53C2BB0644}" dt="2019-04-06T17:07:58.189" v="250" actId="26606"/>
          <ac:spMkLst>
            <pc:docMk/>
            <pc:sldMk cId="3949258149" sldId="258"/>
            <ac:spMk id="45" creationId="{C5F79084-E805-48DA-8EAC-CD5FD493EEAD}"/>
          </ac:spMkLst>
        </pc:spChg>
        <pc:spChg chg="add del">
          <ac:chgData name="Peter Piper" userId="f409446602181d63" providerId="LiveId" clId="{1088E242-DC58-46CE-91DC-8A53C2BB0644}" dt="2019-04-06T17:07:58.189" v="250" actId="26606"/>
          <ac:spMkLst>
            <pc:docMk/>
            <pc:sldMk cId="3949258149" sldId="258"/>
            <ac:spMk id="46" creationId="{F4823829-76AE-4EA1-81DC-EB65D06BA4F3}"/>
          </ac:spMkLst>
        </pc:spChg>
        <pc:spChg chg="add del">
          <ac:chgData name="Peter Piper" userId="f409446602181d63" providerId="LiveId" clId="{1088E242-DC58-46CE-91DC-8A53C2BB0644}" dt="2019-04-06T17:07:59.751" v="252" actId="26606"/>
          <ac:spMkLst>
            <pc:docMk/>
            <pc:sldMk cId="3949258149" sldId="258"/>
            <ac:spMk id="50" creationId="{A93D97C6-63EF-4CA6-B01D-25E2772DC9EF}"/>
          </ac:spMkLst>
        </pc:spChg>
        <pc:spChg chg="add del">
          <ac:chgData name="Peter Piper" userId="f409446602181d63" providerId="LiveId" clId="{1088E242-DC58-46CE-91DC-8A53C2BB0644}" dt="2019-04-06T17:07:59.751" v="252" actId="26606"/>
          <ac:spMkLst>
            <pc:docMk/>
            <pc:sldMk cId="3949258149" sldId="258"/>
            <ac:spMk id="51" creationId="{5DA4A40B-EDCE-42FC-B189-AEFB4F82E818}"/>
          </ac:spMkLst>
        </pc:spChg>
        <pc:spChg chg="add del">
          <ac:chgData name="Peter Piper" userId="f409446602181d63" providerId="LiveId" clId="{1088E242-DC58-46CE-91DC-8A53C2BB0644}" dt="2019-04-06T17:08:03.224" v="254" actId="26606"/>
          <ac:spMkLst>
            <pc:docMk/>
            <pc:sldMk cId="3949258149" sldId="258"/>
            <ac:spMk id="53" creationId="{A67E2D8A-19BE-48A0-889C-CCAC02348C99}"/>
          </ac:spMkLst>
        </pc:spChg>
        <pc:spChg chg="add del">
          <ac:chgData name="Peter Piper" userId="f409446602181d63" providerId="LiveId" clId="{1088E242-DC58-46CE-91DC-8A53C2BB0644}" dt="2019-04-06T17:08:07.999" v="256" actId="26606"/>
          <ac:spMkLst>
            <pc:docMk/>
            <pc:sldMk cId="3949258149" sldId="258"/>
            <ac:spMk id="55" creationId="{BC46CD03-D076-40A3-9AA4-2B7BB288B160}"/>
          </ac:spMkLst>
        </pc:spChg>
        <pc:spChg chg="add del">
          <ac:chgData name="Peter Piper" userId="f409446602181d63" providerId="LiveId" clId="{1088E242-DC58-46CE-91DC-8A53C2BB0644}" dt="2019-04-06T17:08:07.999" v="256" actId="26606"/>
          <ac:spMkLst>
            <pc:docMk/>
            <pc:sldMk cId="3949258149" sldId="258"/>
            <ac:spMk id="56" creationId="{88D28697-83F7-4C09-A9B2-6CAA58855626}"/>
          </ac:spMkLst>
        </pc:spChg>
        <pc:spChg chg="add del">
          <ac:chgData name="Peter Piper" userId="f409446602181d63" providerId="LiveId" clId="{1088E242-DC58-46CE-91DC-8A53C2BB0644}" dt="2019-04-06T17:08:10.050" v="258" actId="26606"/>
          <ac:spMkLst>
            <pc:docMk/>
            <pc:sldMk cId="3949258149" sldId="258"/>
            <ac:spMk id="58" creationId="{961D8973-EAA9-459A-AF59-BBB4233D6C78}"/>
          </ac:spMkLst>
        </pc:spChg>
        <pc:spChg chg="add del">
          <ac:chgData name="Peter Piper" userId="f409446602181d63" providerId="LiveId" clId="{1088E242-DC58-46CE-91DC-8A53C2BB0644}" dt="2019-04-06T17:08:10.050" v="258" actId="26606"/>
          <ac:spMkLst>
            <pc:docMk/>
            <pc:sldMk cId="3949258149" sldId="258"/>
            <ac:spMk id="59" creationId="{FBEA8A33-C0D0-416D-8359-724B8828C7C3}"/>
          </ac:spMkLst>
        </pc:spChg>
        <pc:spChg chg="add del">
          <ac:chgData name="Peter Piper" userId="f409446602181d63" providerId="LiveId" clId="{1088E242-DC58-46CE-91DC-8A53C2BB0644}" dt="2019-04-06T17:08:12.428" v="260" actId="26606"/>
          <ac:spMkLst>
            <pc:docMk/>
            <pc:sldMk cId="3949258149" sldId="258"/>
            <ac:spMk id="61" creationId="{A67E2D8A-19BE-48A0-889C-CCAC02348C99}"/>
          </ac:spMkLst>
        </pc:spChg>
        <pc:spChg chg="add del">
          <ac:chgData name="Peter Piper" userId="f409446602181d63" providerId="LiveId" clId="{1088E242-DC58-46CE-91DC-8A53C2BB0644}" dt="2019-04-06T17:08:14.097" v="262" actId="26606"/>
          <ac:spMkLst>
            <pc:docMk/>
            <pc:sldMk cId="3949258149" sldId="258"/>
            <ac:spMk id="63" creationId="{A93D97C6-63EF-4CA6-B01D-25E2772DC9EF}"/>
          </ac:spMkLst>
        </pc:spChg>
        <pc:spChg chg="add del">
          <ac:chgData name="Peter Piper" userId="f409446602181d63" providerId="LiveId" clId="{1088E242-DC58-46CE-91DC-8A53C2BB0644}" dt="2019-04-06T17:08:14.097" v="262" actId="26606"/>
          <ac:spMkLst>
            <pc:docMk/>
            <pc:sldMk cId="3949258149" sldId="258"/>
            <ac:spMk id="64" creationId="{5DA4A40B-EDCE-42FC-B189-AEFB4F82E818}"/>
          </ac:spMkLst>
        </pc:spChg>
        <pc:spChg chg="add del">
          <ac:chgData name="Peter Piper" userId="f409446602181d63" providerId="LiveId" clId="{1088E242-DC58-46CE-91DC-8A53C2BB0644}" dt="2019-04-06T17:08:19.131" v="264" actId="26606"/>
          <ac:spMkLst>
            <pc:docMk/>
            <pc:sldMk cId="3949258149" sldId="258"/>
            <ac:spMk id="66" creationId="{597649B1-EA54-4416-AAFC-FF408060C306}"/>
          </ac:spMkLst>
        </pc:spChg>
        <pc:spChg chg="add del">
          <ac:chgData name="Peter Piper" userId="f409446602181d63" providerId="LiveId" clId="{1088E242-DC58-46CE-91DC-8A53C2BB0644}" dt="2019-04-06T17:08:45.875" v="274" actId="26606"/>
          <ac:spMkLst>
            <pc:docMk/>
            <pc:sldMk cId="3949258149" sldId="258"/>
            <ac:spMk id="68" creationId="{BC46CD03-D076-40A3-9AA4-2B7BB288B160}"/>
          </ac:spMkLst>
        </pc:spChg>
        <pc:spChg chg="add del">
          <ac:chgData name="Peter Piper" userId="f409446602181d63" providerId="LiveId" clId="{1088E242-DC58-46CE-91DC-8A53C2BB0644}" dt="2019-04-06T17:08:45.875" v="274" actId="26606"/>
          <ac:spMkLst>
            <pc:docMk/>
            <pc:sldMk cId="3949258149" sldId="258"/>
            <ac:spMk id="69" creationId="{88D28697-83F7-4C09-A9B2-6CAA58855626}"/>
          </ac:spMkLst>
        </pc:spChg>
        <pc:spChg chg="add del">
          <ac:chgData name="Peter Piper" userId="f409446602181d63" providerId="LiveId" clId="{1088E242-DC58-46CE-91DC-8A53C2BB0644}" dt="2019-04-06T17:08:35.320" v="269" actId="26606"/>
          <ac:spMkLst>
            <pc:docMk/>
            <pc:sldMk cId="3949258149" sldId="258"/>
            <ac:spMk id="74" creationId="{BC46CD03-D076-40A3-9AA4-2B7BB288B160}"/>
          </ac:spMkLst>
        </pc:spChg>
        <pc:spChg chg="add del">
          <ac:chgData name="Peter Piper" userId="f409446602181d63" providerId="LiveId" clId="{1088E242-DC58-46CE-91DC-8A53C2BB0644}" dt="2019-04-06T17:08:35.320" v="269" actId="26606"/>
          <ac:spMkLst>
            <pc:docMk/>
            <pc:sldMk cId="3949258149" sldId="258"/>
            <ac:spMk id="76" creationId="{88D28697-83F7-4C09-A9B2-6CAA58855626}"/>
          </ac:spMkLst>
        </pc:spChg>
        <pc:spChg chg="add del">
          <ac:chgData name="Peter Piper" userId="f409446602181d63" providerId="LiveId" clId="{1088E242-DC58-46CE-91DC-8A53C2BB0644}" dt="2019-04-06T17:08:42.806" v="271" actId="26606"/>
          <ac:spMkLst>
            <pc:docMk/>
            <pc:sldMk cId="3949258149" sldId="258"/>
            <ac:spMk id="78" creationId="{7D49185E-361A-421B-8F2D-11C7FFC686F0}"/>
          </ac:spMkLst>
        </pc:spChg>
        <pc:spChg chg="add del">
          <ac:chgData name="Peter Piper" userId="f409446602181d63" providerId="LiveId" clId="{1088E242-DC58-46CE-91DC-8A53C2BB0644}" dt="2019-04-06T17:08:42.806" v="271" actId="26606"/>
          <ac:spMkLst>
            <pc:docMk/>
            <pc:sldMk cId="3949258149" sldId="258"/>
            <ac:spMk id="79" creationId="{AA6EC888-B85F-410F-B430-06583E94BEEC}"/>
          </ac:spMkLst>
        </pc:spChg>
        <pc:spChg chg="add del">
          <ac:chgData name="Peter Piper" userId="f409446602181d63" providerId="LiveId" clId="{1088E242-DC58-46CE-91DC-8A53C2BB0644}" dt="2019-04-06T17:08:42.806" v="271" actId="26606"/>
          <ac:spMkLst>
            <pc:docMk/>
            <pc:sldMk cId="3949258149" sldId="258"/>
            <ac:spMk id="80" creationId="{14B85BAA-C37F-44B4-B427-B4F10EBB4183}"/>
          </ac:spMkLst>
        </pc:spChg>
        <pc:spChg chg="add del">
          <ac:chgData name="Peter Piper" userId="f409446602181d63" providerId="LiveId" clId="{1088E242-DC58-46CE-91DC-8A53C2BB0644}" dt="2019-04-06T17:08:42.806" v="271" actId="26606"/>
          <ac:spMkLst>
            <pc:docMk/>
            <pc:sldMk cId="3949258149" sldId="258"/>
            <ac:spMk id="81" creationId="{9485DA84-CB73-4E5E-9864-2460CE28055D}"/>
          </ac:spMkLst>
        </pc:spChg>
        <pc:spChg chg="add del">
          <ac:chgData name="Peter Piper" userId="f409446602181d63" providerId="LiveId" clId="{1088E242-DC58-46CE-91DC-8A53C2BB0644}" dt="2019-04-06T17:08:42.806" v="271" actId="26606"/>
          <ac:spMkLst>
            <pc:docMk/>
            <pc:sldMk cId="3949258149" sldId="258"/>
            <ac:spMk id="82" creationId="{EDC4EE06-D7B4-4FAC-A561-38A1C380232A}"/>
          </ac:spMkLst>
        </pc:spChg>
        <pc:spChg chg="add del">
          <ac:chgData name="Peter Piper" userId="f409446602181d63" providerId="LiveId" clId="{1088E242-DC58-46CE-91DC-8A53C2BB0644}" dt="2019-04-06T17:08:42.806" v="271" actId="26606"/>
          <ac:spMkLst>
            <pc:docMk/>
            <pc:sldMk cId="3949258149" sldId="258"/>
            <ac:spMk id="84" creationId="{9018D83B-903C-4782-B1BB-A45164A71F60}"/>
          </ac:spMkLst>
        </pc:spChg>
        <pc:spChg chg="add del">
          <ac:chgData name="Peter Piper" userId="f409446602181d63" providerId="LiveId" clId="{1088E242-DC58-46CE-91DC-8A53C2BB0644}" dt="2019-04-06T17:08:42.806" v="271" actId="26606"/>
          <ac:spMkLst>
            <pc:docMk/>
            <pc:sldMk cId="3949258149" sldId="258"/>
            <ac:spMk id="86" creationId="{8785589A-A5AC-409A-B2A2-24D871B4CEF0}"/>
          </ac:spMkLst>
        </pc:spChg>
        <pc:spChg chg="add del">
          <ac:chgData name="Peter Piper" userId="f409446602181d63" providerId="LiveId" clId="{1088E242-DC58-46CE-91DC-8A53C2BB0644}" dt="2019-04-06T17:08:45.862" v="273" actId="26606"/>
          <ac:spMkLst>
            <pc:docMk/>
            <pc:sldMk cId="3949258149" sldId="258"/>
            <ac:spMk id="88" creationId="{BC46CD03-D076-40A3-9AA4-2B7BB288B160}"/>
          </ac:spMkLst>
        </pc:spChg>
        <pc:spChg chg="add del">
          <ac:chgData name="Peter Piper" userId="f409446602181d63" providerId="LiveId" clId="{1088E242-DC58-46CE-91DC-8A53C2BB0644}" dt="2019-04-06T17:08:45.862" v="273" actId="26606"/>
          <ac:spMkLst>
            <pc:docMk/>
            <pc:sldMk cId="3949258149" sldId="258"/>
            <ac:spMk id="89" creationId="{88D28697-83F7-4C09-A9B2-6CAA58855626}"/>
          </ac:spMkLst>
        </pc:spChg>
        <pc:spChg chg="add del">
          <ac:chgData name="Peter Piper" userId="f409446602181d63" providerId="LiveId" clId="{1088E242-DC58-46CE-91DC-8A53C2BB0644}" dt="2019-04-06T17:13:45.364" v="482" actId="26606"/>
          <ac:spMkLst>
            <pc:docMk/>
            <pc:sldMk cId="3949258149" sldId="258"/>
            <ac:spMk id="91" creationId="{C5F79084-E805-48DA-8EAC-CD5FD493EEAD}"/>
          </ac:spMkLst>
        </pc:spChg>
        <pc:spChg chg="add del">
          <ac:chgData name="Peter Piper" userId="f409446602181d63" providerId="LiveId" clId="{1088E242-DC58-46CE-91DC-8A53C2BB0644}" dt="2019-04-06T17:13:33.226" v="477" actId="26606"/>
          <ac:spMkLst>
            <pc:docMk/>
            <pc:sldMk cId="3949258149" sldId="258"/>
            <ac:spMk id="96" creationId="{C96282C0-351C-48EE-A89D-D662C5DB2509}"/>
          </ac:spMkLst>
        </pc:spChg>
        <pc:spChg chg="add del">
          <ac:chgData name="Peter Piper" userId="f409446602181d63" providerId="LiveId" clId="{1088E242-DC58-46CE-91DC-8A53C2BB0644}" dt="2019-04-06T17:13:33.226" v="477" actId="26606"/>
          <ac:spMkLst>
            <pc:docMk/>
            <pc:sldMk cId="3949258149" sldId="258"/>
            <ac:spMk id="98" creationId="{1B35EC73-2F87-44A7-B231-910536590D14}"/>
          </ac:spMkLst>
        </pc:spChg>
        <pc:spChg chg="add del">
          <ac:chgData name="Peter Piper" userId="f409446602181d63" providerId="LiveId" clId="{1088E242-DC58-46CE-91DC-8A53C2BB0644}" dt="2019-04-06T17:13:35.787" v="479" actId="26606"/>
          <ac:spMkLst>
            <pc:docMk/>
            <pc:sldMk cId="3949258149" sldId="258"/>
            <ac:spMk id="100" creationId="{BC46CD03-D076-40A3-9AA4-2B7BB288B160}"/>
          </ac:spMkLst>
        </pc:spChg>
        <pc:spChg chg="add del">
          <ac:chgData name="Peter Piper" userId="f409446602181d63" providerId="LiveId" clId="{1088E242-DC58-46CE-91DC-8A53C2BB0644}" dt="2019-04-06T17:13:35.787" v="479" actId="26606"/>
          <ac:spMkLst>
            <pc:docMk/>
            <pc:sldMk cId="3949258149" sldId="258"/>
            <ac:spMk id="101" creationId="{88D28697-83F7-4C09-A9B2-6CAA58855626}"/>
          </ac:spMkLst>
        </pc:spChg>
        <pc:spChg chg="add del">
          <ac:chgData name="Peter Piper" userId="f409446602181d63" providerId="LiveId" clId="{1088E242-DC58-46CE-91DC-8A53C2BB0644}" dt="2019-04-06T17:13:45.353" v="481" actId="26606"/>
          <ac:spMkLst>
            <pc:docMk/>
            <pc:sldMk cId="3949258149" sldId="258"/>
            <ac:spMk id="103" creationId="{C96282C0-351C-48EE-A89D-D662C5DB2509}"/>
          </ac:spMkLst>
        </pc:spChg>
        <pc:spChg chg="add del">
          <ac:chgData name="Peter Piper" userId="f409446602181d63" providerId="LiveId" clId="{1088E242-DC58-46CE-91DC-8A53C2BB0644}" dt="2019-04-06T17:13:45.353" v="481" actId="26606"/>
          <ac:spMkLst>
            <pc:docMk/>
            <pc:sldMk cId="3949258149" sldId="258"/>
            <ac:spMk id="104" creationId="{1B35EC73-2F87-44A7-B231-910536590D14}"/>
          </ac:spMkLst>
        </pc:spChg>
        <pc:spChg chg="add">
          <ac:chgData name="Peter Piper" userId="f409446602181d63" providerId="LiveId" clId="{1088E242-DC58-46CE-91DC-8A53C2BB0644}" dt="2019-04-06T17:13:45.364" v="482" actId="26606"/>
          <ac:spMkLst>
            <pc:docMk/>
            <pc:sldMk cId="3949258149" sldId="258"/>
            <ac:spMk id="106" creationId="{C5F79084-E805-48DA-8EAC-CD5FD493EEAD}"/>
          </ac:spMkLst>
        </pc:spChg>
        <pc:grpChg chg="add del">
          <ac:chgData name="Peter Piper" userId="f409446602181d63" providerId="LiveId" clId="{1088E242-DC58-46CE-91DC-8A53C2BB0644}" dt="2019-04-06T17:07:58.189" v="250" actId="26606"/>
          <ac:grpSpMkLst>
            <pc:docMk/>
            <pc:sldMk cId="3949258149" sldId="258"/>
            <ac:grpSpMk id="47" creationId="{594CA801-A656-40C0-B8EC-B0EEDC5C810C}"/>
          </ac:grpSpMkLst>
        </pc:grpChg>
        <pc:graphicFrameChg chg="add del">
          <ac:chgData name="Peter Piper" userId="f409446602181d63" providerId="LiveId" clId="{1088E242-DC58-46CE-91DC-8A53C2BB0644}" dt="2019-04-06T17:06:32.903" v="218" actId="26606"/>
          <ac:graphicFrameMkLst>
            <pc:docMk/>
            <pc:sldMk cId="3949258149" sldId="258"/>
            <ac:graphicFrameMk id="5" creationId="{769BB5BD-0360-484F-A11F-578BC70B54CE}"/>
          </ac:graphicFrameMkLst>
        </pc:graphicFrameChg>
        <pc:graphicFrameChg chg="add del">
          <ac:chgData name="Peter Piper" userId="f409446602181d63" providerId="LiveId" clId="{1088E242-DC58-46CE-91DC-8A53C2BB0644}" dt="2019-04-06T17:06:35.415" v="220" actId="26606"/>
          <ac:graphicFrameMkLst>
            <pc:docMk/>
            <pc:sldMk cId="3949258149" sldId="258"/>
            <ac:graphicFrameMk id="14" creationId="{CF6BC50F-D873-41EE-BE83-71A29BAB80C4}"/>
          </ac:graphicFrameMkLst>
        </pc:graphicFrameChg>
        <pc:graphicFrameChg chg="add del">
          <ac:chgData name="Peter Piper" userId="f409446602181d63" providerId="LiveId" clId="{1088E242-DC58-46CE-91DC-8A53C2BB0644}" dt="2019-04-06T17:06:39.653" v="224" actId="26606"/>
          <ac:graphicFrameMkLst>
            <pc:docMk/>
            <pc:sldMk cId="3949258149" sldId="258"/>
            <ac:graphicFrameMk id="21" creationId="{F51ED07C-4A1F-4AE9-9DA7-53A4B4C0AE35}"/>
          </ac:graphicFrameMkLst>
        </pc:graphicFrameChg>
        <pc:graphicFrameChg chg="add del">
          <ac:chgData name="Peter Piper" userId="f409446602181d63" providerId="LiveId" clId="{1088E242-DC58-46CE-91DC-8A53C2BB0644}" dt="2019-04-06T17:06:45.938" v="228" actId="26606"/>
          <ac:graphicFrameMkLst>
            <pc:docMk/>
            <pc:sldMk cId="3949258149" sldId="258"/>
            <ac:graphicFrameMk id="28" creationId="{769BB5BD-0360-484F-A11F-578BC70B54CE}"/>
          </ac:graphicFrameMkLst>
        </pc:graphicFrameChg>
        <pc:graphicFrameChg chg="add del">
          <ac:chgData name="Peter Piper" userId="f409446602181d63" providerId="LiveId" clId="{1088E242-DC58-46CE-91DC-8A53C2BB0644}" dt="2019-04-06T17:06:50.032" v="230" actId="26606"/>
          <ac:graphicFrameMkLst>
            <pc:docMk/>
            <pc:sldMk cId="3949258149" sldId="258"/>
            <ac:graphicFrameMk id="30" creationId="{7483FF29-E549-41FF-9D41-B1D22368E0B6}"/>
          </ac:graphicFrameMkLst>
        </pc:graphicFrameChg>
        <pc:graphicFrameChg chg="add mod modGraphic">
          <ac:chgData name="Peter Piper" userId="f409446602181d63" providerId="LiveId" clId="{1088E242-DC58-46CE-91DC-8A53C2BB0644}" dt="2019-04-06T17:31:28.305" v="935" actId="20577"/>
          <ac:graphicFrameMkLst>
            <pc:docMk/>
            <pc:sldMk cId="3949258149" sldId="258"/>
            <ac:graphicFrameMk id="33" creationId="{769BB5BD-0360-484F-A11F-578BC70B54CE}"/>
          </ac:graphicFrameMkLst>
        </pc:graphicFrameChg>
      </pc:sldChg>
      <pc:sldChg chg="addSp delSp modSp mod setBg modNotesTx">
        <pc:chgData name="Peter Piper" userId="f409446602181d63" providerId="LiveId" clId="{1088E242-DC58-46CE-91DC-8A53C2BB0644}" dt="2019-04-06T17:37:24.885" v="1773" actId="20577"/>
        <pc:sldMkLst>
          <pc:docMk/>
          <pc:sldMk cId="2434990173" sldId="259"/>
        </pc:sldMkLst>
        <pc:spChg chg="mod">
          <ac:chgData name="Peter Piper" userId="f409446602181d63" providerId="LiveId" clId="{1088E242-DC58-46CE-91DC-8A53C2BB0644}" dt="2019-04-06T17:12:34.628" v="472" actId="26606"/>
          <ac:spMkLst>
            <pc:docMk/>
            <pc:sldMk cId="2434990173" sldId="259"/>
            <ac:spMk id="2" creationId="{ADF5877D-B103-46D5-8C47-8F20D4A88ADE}"/>
          </ac:spMkLst>
        </pc:spChg>
        <pc:spChg chg="del mod">
          <ac:chgData name="Peter Piper" userId="f409446602181d63" providerId="LiveId" clId="{1088E242-DC58-46CE-91DC-8A53C2BB0644}" dt="2019-04-06T17:12:34.628" v="472" actId="26606"/>
          <ac:spMkLst>
            <pc:docMk/>
            <pc:sldMk cId="2434990173" sldId="259"/>
            <ac:spMk id="3" creationId="{571693E2-7E3F-4C7D-9818-5BC40D6D1FA2}"/>
          </ac:spMkLst>
        </pc:spChg>
        <pc:graphicFrameChg chg="add">
          <ac:chgData name="Peter Piper" userId="f409446602181d63" providerId="LiveId" clId="{1088E242-DC58-46CE-91DC-8A53C2BB0644}" dt="2019-04-06T17:12:34.628" v="472" actId="26606"/>
          <ac:graphicFrameMkLst>
            <pc:docMk/>
            <pc:sldMk cId="2434990173" sldId="259"/>
            <ac:graphicFrameMk id="5" creationId="{6EF811E1-F87B-4D0A-B19C-FEB1D1C9BE97}"/>
          </ac:graphicFrameMkLst>
        </pc:graphicFrameChg>
      </pc:sldChg>
      <pc:sldChg chg="addSp delSp modSp mod setBg setClrOvrMap modNotesTx">
        <pc:chgData name="Peter Piper" userId="f409446602181d63" providerId="LiveId" clId="{1088E242-DC58-46CE-91DC-8A53C2BB0644}" dt="2019-04-10T03:29:30.720" v="3047" actId="20577"/>
        <pc:sldMkLst>
          <pc:docMk/>
          <pc:sldMk cId="1644304740" sldId="260"/>
        </pc:sldMkLst>
        <pc:spChg chg="mod">
          <ac:chgData name="Peter Piper" userId="f409446602181d63" providerId="LiveId" clId="{1088E242-DC58-46CE-91DC-8A53C2BB0644}" dt="2019-04-06T17:13:57.133" v="483" actId="26606"/>
          <ac:spMkLst>
            <pc:docMk/>
            <pc:sldMk cId="1644304740" sldId="260"/>
            <ac:spMk id="2" creationId="{46C109E8-FD10-4DD7-A012-81FAA5EBB0BA}"/>
          </ac:spMkLst>
        </pc:spChg>
        <pc:spChg chg="add del">
          <ac:chgData name="Peter Piper" userId="f409446602181d63" providerId="LiveId" clId="{1088E242-DC58-46CE-91DC-8A53C2BB0644}" dt="2019-04-06T17:13:06.641" v="475" actId="26606"/>
          <ac:spMkLst>
            <pc:docMk/>
            <pc:sldMk cId="1644304740" sldId="260"/>
            <ac:spMk id="3" creationId="{51C7581E-17E2-4865-8C1B-38AD9D93C98B}"/>
          </ac:spMkLst>
        </pc:spChg>
        <pc:spChg chg="add del">
          <ac:chgData name="Peter Piper" userId="f409446602181d63" providerId="LiveId" clId="{1088E242-DC58-46CE-91DC-8A53C2BB0644}" dt="2019-04-06T17:13:06.604" v="474" actId="26606"/>
          <ac:spMkLst>
            <pc:docMk/>
            <pc:sldMk cId="1644304740" sldId="260"/>
            <ac:spMk id="12" creationId="{9ECB0E0D-AC1B-4E83-84EA-237BFA20636D}"/>
          </ac:spMkLst>
        </pc:spChg>
        <pc:spChg chg="add del">
          <ac:chgData name="Peter Piper" userId="f409446602181d63" providerId="LiveId" clId="{1088E242-DC58-46CE-91DC-8A53C2BB0644}" dt="2019-04-06T17:13:57.133" v="483" actId="26606"/>
          <ac:spMkLst>
            <pc:docMk/>
            <pc:sldMk cId="1644304740" sldId="260"/>
            <ac:spMk id="16" creationId="{BA53A58C-A067-4B87-B48C-CB90C1FA0FEE}"/>
          </ac:spMkLst>
        </pc:spChg>
        <pc:spChg chg="add del">
          <ac:chgData name="Peter Piper" userId="f409446602181d63" providerId="LiveId" clId="{1088E242-DC58-46CE-91DC-8A53C2BB0644}" dt="2019-04-06T17:13:57.133" v="483" actId="26606"/>
          <ac:spMkLst>
            <pc:docMk/>
            <pc:sldMk cId="1644304740" sldId="260"/>
            <ac:spMk id="21" creationId="{F6B7BFBD-C488-4B5B-ABE5-8256F3FFB048}"/>
          </ac:spMkLst>
        </pc:spChg>
        <pc:spChg chg="add del">
          <ac:chgData name="Peter Piper" userId="f409446602181d63" providerId="LiveId" clId="{1088E242-DC58-46CE-91DC-8A53C2BB0644}" dt="2019-04-06T17:13:57.133" v="483" actId="26606"/>
          <ac:spMkLst>
            <pc:docMk/>
            <pc:sldMk cId="1644304740" sldId="260"/>
            <ac:spMk id="22" creationId="{2BA7674F-A261-445A-AE3A-A0AA30620EC8}"/>
          </ac:spMkLst>
        </pc:spChg>
        <pc:spChg chg="add">
          <ac:chgData name="Peter Piper" userId="f409446602181d63" providerId="LiveId" clId="{1088E242-DC58-46CE-91DC-8A53C2BB0644}" dt="2019-04-06T17:13:57.133" v="483" actId="26606"/>
          <ac:spMkLst>
            <pc:docMk/>
            <pc:sldMk cId="1644304740" sldId="260"/>
            <ac:spMk id="31" creationId="{5ABA7F3F-D56F-4C06-84AC-03FC83B0642E}"/>
          </ac:spMkLst>
        </pc:spChg>
        <pc:grpChg chg="add del">
          <ac:chgData name="Peter Piper" userId="f409446602181d63" providerId="LiveId" clId="{1088E242-DC58-46CE-91DC-8A53C2BB0644}" dt="2019-04-06T17:13:06.604" v="474" actId="26606"/>
          <ac:grpSpMkLst>
            <pc:docMk/>
            <pc:sldMk cId="1644304740" sldId="260"/>
            <ac:grpSpMk id="8" creationId="{8C89EA62-F38E-4285-A105-C5E1BD360093}"/>
          </ac:grpSpMkLst>
        </pc:grpChg>
        <pc:grpChg chg="add del">
          <ac:chgData name="Peter Piper" userId="f409446602181d63" providerId="LiveId" clId="{1088E242-DC58-46CE-91DC-8A53C2BB0644}" dt="2019-04-06T17:13:06.604" v="474" actId="26606"/>
          <ac:grpSpMkLst>
            <pc:docMk/>
            <pc:sldMk cId="1644304740" sldId="260"/>
            <ac:grpSpMk id="14" creationId="{D6DCB3B1-E1A7-4510-831B-77C8EFF566AC}"/>
          </ac:grpSpMkLst>
        </pc:grpChg>
        <pc:grpChg chg="add del">
          <ac:chgData name="Peter Piper" userId="f409446602181d63" providerId="LiveId" clId="{1088E242-DC58-46CE-91DC-8A53C2BB0644}" dt="2019-04-06T17:13:57.133" v="483" actId="26606"/>
          <ac:grpSpMkLst>
            <pc:docMk/>
            <pc:sldMk cId="1644304740" sldId="260"/>
            <ac:grpSpMk id="20" creationId="{8C89EA62-F38E-4285-A105-C5E1BD360093}"/>
          </ac:grpSpMkLst>
        </pc:grpChg>
        <pc:grpChg chg="add">
          <ac:chgData name="Peter Piper" userId="f409446602181d63" providerId="LiveId" clId="{1088E242-DC58-46CE-91DC-8A53C2BB0644}" dt="2019-04-06T17:13:57.133" v="483" actId="26606"/>
          <ac:grpSpMkLst>
            <pc:docMk/>
            <pc:sldMk cId="1644304740" sldId="260"/>
            <ac:grpSpMk id="27" creationId="{8C89EA62-F38E-4285-A105-C5E1BD360093}"/>
          </ac:grpSpMkLst>
        </pc:grpChg>
        <pc:grpChg chg="add">
          <ac:chgData name="Peter Piper" userId="f409446602181d63" providerId="LiveId" clId="{1088E242-DC58-46CE-91DC-8A53C2BB0644}" dt="2019-04-06T17:13:57.133" v="483" actId="26606"/>
          <ac:grpSpMkLst>
            <pc:docMk/>
            <pc:sldMk cId="1644304740" sldId="260"/>
            <ac:grpSpMk id="33" creationId="{715374B5-D7C8-4AA9-BE65-DB7A0CA9B420}"/>
          </ac:grpSpMkLst>
        </pc:grpChg>
        <pc:cxnChg chg="add del">
          <ac:chgData name="Peter Piper" userId="f409446602181d63" providerId="LiveId" clId="{1088E242-DC58-46CE-91DC-8A53C2BB0644}" dt="2019-04-06T17:13:06.604" v="474" actId="26606"/>
          <ac:cxnSpMkLst>
            <pc:docMk/>
            <pc:sldMk cId="1644304740" sldId="260"/>
            <ac:cxnSpMk id="18" creationId="{6116DDC6-8F07-46CC-8751-E5C9346B2A08}"/>
          </ac:cxnSpMkLst>
        </pc:cxnChg>
      </pc:sldChg>
      <pc:sldChg chg="addSp delSp modSp add mod setBg setClrOvrMap modNotesTx">
        <pc:chgData name="Peter Piper" userId="f409446602181d63" providerId="LiveId" clId="{1088E242-DC58-46CE-91DC-8A53C2BB0644}" dt="2019-04-06T17:49:29.867" v="2450" actId="20577"/>
        <pc:sldMkLst>
          <pc:docMk/>
          <pc:sldMk cId="1041329325" sldId="261"/>
        </pc:sldMkLst>
        <pc:spChg chg="mod ord">
          <ac:chgData name="Peter Piper" userId="f409446602181d63" providerId="LiveId" clId="{1088E242-DC58-46CE-91DC-8A53C2BB0644}" dt="2019-04-06T17:10:54.590" v="323" actId="26606"/>
          <ac:spMkLst>
            <pc:docMk/>
            <pc:sldMk cId="1041329325" sldId="261"/>
            <ac:spMk id="2" creationId="{D195150A-78D9-4B58-B5BE-AC8A321D1375}"/>
          </ac:spMkLst>
        </pc:spChg>
        <pc:spChg chg="del">
          <ac:chgData name="Peter Piper" userId="f409446602181d63" providerId="LiveId" clId="{1088E242-DC58-46CE-91DC-8A53C2BB0644}" dt="2019-04-06T17:09:45.440" v="276" actId="478"/>
          <ac:spMkLst>
            <pc:docMk/>
            <pc:sldMk cId="1041329325" sldId="261"/>
            <ac:spMk id="3" creationId="{D003D7B1-E06D-49A0-9756-4839BCF95BE2}"/>
          </ac:spMkLst>
        </pc:spChg>
        <pc:spChg chg="add del">
          <ac:chgData name="Peter Piper" userId="f409446602181d63" providerId="LiveId" clId="{1088E242-DC58-46CE-91DC-8A53C2BB0644}" dt="2019-04-06T17:10:54.610" v="324" actId="26606"/>
          <ac:spMkLst>
            <pc:docMk/>
            <pc:sldMk cId="1041329325" sldId="261"/>
            <ac:spMk id="13" creationId="{1E954AF0-B5CC-4A16-ACDA-675B5694F2C8}"/>
          </ac:spMkLst>
        </pc:spChg>
        <pc:spChg chg="add del">
          <ac:chgData name="Peter Piper" userId="f409446602181d63" providerId="LiveId" clId="{1088E242-DC58-46CE-91DC-8A53C2BB0644}" dt="2019-04-06T17:10:54.610" v="324" actId="26606"/>
          <ac:spMkLst>
            <pc:docMk/>
            <pc:sldMk cId="1041329325" sldId="261"/>
            <ac:spMk id="15" creationId="{325322DD-3792-4947-A96A-1B6D9D786960}"/>
          </ac:spMkLst>
        </pc:spChg>
        <pc:spChg chg="add del">
          <ac:chgData name="Peter Piper" userId="f409446602181d63" providerId="LiveId" clId="{1088E242-DC58-46CE-91DC-8A53C2BB0644}" dt="2019-04-06T17:10:49.825" v="319" actId="26606"/>
          <ac:spMkLst>
            <pc:docMk/>
            <pc:sldMk cId="1041329325" sldId="261"/>
            <ac:spMk id="24" creationId="{310B1DD0-264A-47E3-A16A-C87AFA51E68A}"/>
          </ac:spMkLst>
        </pc:spChg>
        <pc:spChg chg="add del">
          <ac:chgData name="Peter Piper" userId="f409446602181d63" providerId="LiveId" clId="{1088E242-DC58-46CE-91DC-8A53C2BB0644}" dt="2019-04-06T17:10:49.825" v="319" actId="26606"/>
          <ac:spMkLst>
            <pc:docMk/>
            <pc:sldMk cId="1041329325" sldId="261"/>
            <ac:spMk id="26" creationId="{69C1BB7B-F21E-41A2-B30C-D8507B960282}"/>
          </ac:spMkLst>
        </pc:spChg>
        <pc:spChg chg="add del">
          <ac:chgData name="Peter Piper" userId="f409446602181d63" providerId="LiveId" clId="{1088E242-DC58-46CE-91DC-8A53C2BB0644}" dt="2019-04-06T17:10:49.825" v="319" actId="26606"/>
          <ac:spMkLst>
            <pc:docMk/>
            <pc:sldMk cId="1041329325" sldId="261"/>
            <ac:spMk id="28" creationId="{DF6D7DDE-F8A1-4105-9729-F9EB5F81A360}"/>
          </ac:spMkLst>
        </pc:spChg>
        <pc:spChg chg="add del">
          <ac:chgData name="Peter Piper" userId="f409446602181d63" providerId="LiveId" clId="{1088E242-DC58-46CE-91DC-8A53C2BB0644}" dt="2019-04-06T17:10:51.477" v="321" actId="26606"/>
          <ac:spMkLst>
            <pc:docMk/>
            <pc:sldMk cId="1041329325" sldId="261"/>
            <ac:spMk id="31" creationId="{EF1A96B9-F717-4812-9DB0-C99D994623B8}"/>
          </ac:spMkLst>
        </pc:spChg>
        <pc:spChg chg="add del">
          <ac:chgData name="Peter Piper" userId="f409446602181d63" providerId="LiveId" clId="{1088E242-DC58-46CE-91DC-8A53C2BB0644}" dt="2019-04-06T17:10:51.477" v="321" actId="26606"/>
          <ac:spMkLst>
            <pc:docMk/>
            <pc:sldMk cId="1041329325" sldId="261"/>
            <ac:spMk id="32" creationId="{226038F9-8CE0-4A41-9EF0-3A27023DEF39}"/>
          </ac:spMkLst>
        </pc:spChg>
        <pc:spChg chg="add del">
          <ac:chgData name="Peter Piper" userId="f409446602181d63" providerId="LiveId" clId="{1088E242-DC58-46CE-91DC-8A53C2BB0644}" dt="2019-04-06T17:10:51.477" v="321" actId="26606"/>
          <ac:spMkLst>
            <pc:docMk/>
            <pc:sldMk cId="1041329325" sldId="261"/>
            <ac:spMk id="33" creationId="{BB5C5996-5C1E-4768-90AE-87BED835C607}"/>
          </ac:spMkLst>
        </pc:spChg>
        <pc:spChg chg="add del">
          <ac:chgData name="Peter Piper" userId="f409446602181d63" providerId="LiveId" clId="{1088E242-DC58-46CE-91DC-8A53C2BB0644}" dt="2019-04-06T17:10:54.590" v="323" actId="26606"/>
          <ac:spMkLst>
            <pc:docMk/>
            <pc:sldMk cId="1041329325" sldId="261"/>
            <ac:spMk id="36" creationId="{310B1DD0-264A-47E3-A16A-C87AFA51E68A}"/>
          </ac:spMkLst>
        </pc:spChg>
        <pc:spChg chg="add del">
          <ac:chgData name="Peter Piper" userId="f409446602181d63" providerId="LiveId" clId="{1088E242-DC58-46CE-91DC-8A53C2BB0644}" dt="2019-04-06T17:10:54.590" v="323" actId="26606"/>
          <ac:spMkLst>
            <pc:docMk/>
            <pc:sldMk cId="1041329325" sldId="261"/>
            <ac:spMk id="37" creationId="{69C1BB7B-F21E-41A2-B30C-D8507B960282}"/>
          </ac:spMkLst>
        </pc:spChg>
        <pc:spChg chg="add del">
          <ac:chgData name="Peter Piper" userId="f409446602181d63" providerId="LiveId" clId="{1088E242-DC58-46CE-91DC-8A53C2BB0644}" dt="2019-04-06T17:10:54.590" v="323" actId="26606"/>
          <ac:spMkLst>
            <pc:docMk/>
            <pc:sldMk cId="1041329325" sldId="261"/>
            <ac:spMk id="38" creationId="{DF6D7DDE-F8A1-4105-9729-F9EB5F81A360}"/>
          </ac:spMkLst>
        </pc:spChg>
        <pc:spChg chg="add">
          <ac:chgData name="Peter Piper" userId="f409446602181d63" providerId="LiveId" clId="{1088E242-DC58-46CE-91DC-8A53C2BB0644}" dt="2019-04-06T17:10:54.610" v="324" actId="26606"/>
          <ac:spMkLst>
            <pc:docMk/>
            <pc:sldMk cId="1041329325" sldId="261"/>
            <ac:spMk id="41" creationId="{1E954AF0-B5CC-4A16-ACDA-675B5694F2C8}"/>
          </ac:spMkLst>
        </pc:spChg>
        <pc:spChg chg="add">
          <ac:chgData name="Peter Piper" userId="f409446602181d63" providerId="LiveId" clId="{1088E242-DC58-46CE-91DC-8A53C2BB0644}" dt="2019-04-06T17:10:54.610" v="324" actId="26606"/>
          <ac:spMkLst>
            <pc:docMk/>
            <pc:sldMk cId="1041329325" sldId="261"/>
            <ac:spMk id="42" creationId="{325322DD-3792-4947-A96A-1B6D9D786960}"/>
          </ac:spMkLst>
        </pc:spChg>
        <pc:grpChg chg="add del">
          <ac:chgData name="Peter Piper" userId="f409446602181d63" providerId="LiveId" clId="{1088E242-DC58-46CE-91DC-8A53C2BB0644}" dt="2019-04-06T17:10:54.610" v="324" actId="26606"/>
          <ac:grpSpMkLst>
            <pc:docMk/>
            <pc:sldMk cId="1041329325" sldId="261"/>
            <ac:grpSpMk id="9" creationId="{449BC34D-9C23-4D6D-8213-1F471AF85B3F}"/>
          </ac:grpSpMkLst>
        </pc:grpChg>
        <pc:grpChg chg="add del">
          <ac:chgData name="Peter Piper" userId="f409446602181d63" providerId="LiveId" clId="{1088E242-DC58-46CE-91DC-8A53C2BB0644}" dt="2019-04-06T17:10:49.825" v="319" actId="26606"/>
          <ac:grpSpMkLst>
            <pc:docMk/>
            <pc:sldMk cId="1041329325" sldId="261"/>
            <ac:grpSpMk id="20" creationId="{9D9D6BF1-DFF2-4526-9D13-BF339D8C4163}"/>
          </ac:grpSpMkLst>
        </pc:grpChg>
        <pc:grpChg chg="add del">
          <ac:chgData name="Peter Piper" userId="f409446602181d63" providerId="LiveId" clId="{1088E242-DC58-46CE-91DC-8A53C2BB0644}" dt="2019-04-06T17:10:51.477" v="321" actId="26606"/>
          <ac:grpSpMkLst>
            <pc:docMk/>
            <pc:sldMk cId="1041329325" sldId="261"/>
            <ac:grpSpMk id="30" creationId="{9D9D6BF1-DFF2-4526-9D13-BF339D8C4163}"/>
          </ac:grpSpMkLst>
        </pc:grpChg>
        <pc:grpChg chg="add del">
          <ac:chgData name="Peter Piper" userId="f409446602181d63" providerId="LiveId" clId="{1088E242-DC58-46CE-91DC-8A53C2BB0644}" dt="2019-04-06T17:10:54.590" v="323" actId="26606"/>
          <ac:grpSpMkLst>
            <pc:docMk/>
            <pc:sldMk cId="1041329325" sldId="261"/>
            <ac:grpSpMk id="35" creationId="{9D9D6BF1-DFF2-4526-9D13-BF339D8C4163}"/>
          </ac:grpSpMkLst>
        </pc:grpChg>
        <pc:grpChg chg="add">
          <ac:chgData name="Peter Piper" userId="f409446602181d63" providerId="LiveId" clId="{1088E242-DC58-46CE-91DC-8A53C2BB0644}" dt="2019-04-06T17:10:54.610" v="324" actId="26606"/>
          <ac:grpSpMkLst>
            <pc:docMk/>
            <pc:sldMk cId="1041329325" sldId="261"/>
            <ac:grpSpMk id="40" creationId="{449BC34D-9C23-4D6D-8213-1F471AF85B3F}"/>
          </ac:grpSpMkLst>
        </pc:grpChg>
        <pc:picChg chg="add mod modCrop">
          <ac:chgData name="Peter Piper" userId="f409446602181d63" providerId="LiveId" clId="{1088E242-DC58-46CE-91DC-8A53C2BB0644}" dt="2019-04-06T17:10:54.590" v="323" actId="26606"/>
          <ac:picMkLst>
            <pc:docMk/>
            <pc:sldMk cId="1041329325" sldId="261"/>
            <ac:picMk id="4" creationId="{75865D5D-AE4C-4F45-9C6E-7C166E1F10DD}"/>
          </ac:picMkLst>
        </pc:picChg>
      </pc:sldChg>
      <pc:sldChg chg="addSp delSp modSp add mod setBg">
        <pc:chgData name="Peter Piper" userId="f409446602181d63" providerId="LiveId" clId="{1088E242-DC58-46CE-91DC-8A53C2BB0644}" dt="2019-04-06T17:15:19.587" v="613" actId="26606"/>
        <pc:sldMkLst>
          <pc:docMk/>
          <pc:sldMk cId="345751604" sldId="262"/>
        </pc:sldMkLst>
        <pc:spChg chg="mod ord">
          <ac:chgData name="Peter Piper" userId="f409446602181d63" providerId="LiveId" clId="{1088E242-DC58-46CE-91DC-8A53C2BB0644}" dt="2019-04-06T17:15:19.587" v="613" actId="26606"/>
          <ac:spMkLst>
            <pc:docMk/>
            <pc:sldMk cId="345751604" sldId="262"/>
            <ac:spMk id="2" creationId="{5C11AAE9-E42E-43B1-8687-68AA69877FA3}"/>
          </ac:spMkLst>
        </pc:spChg>
        <pc:spChg chg="del mod">
          <ac:chgData name="Peter Piper" userId="f409446602181d63" providerId="LiveId" clId="{1088E242-DC58-46CE-91DC-8A53C2BB0644}" dt="2019-04-06T17:15:19.587" v="613" actId="26606"/>
          <ac:spMkLst>
            <pc:docMk/>
            <pc:sldMk cId="345751604" sldId="262"/>
            <ac:spMk id="3" creationId="{96A92B1F-AE1D-4875-B4DC-B096E718BCB8}"/>
          </ac:spMkLst>
        </pc:spChg>
        <pc:spChg chg="add del">
          <ac:chgData name="Peter Piper" userId="f409446602181d63" providerId="LiveId" clId="{1088E242-DC58-46CE-91DC-8A53C2BB0644}" dt="2019-04-06T17:15:19.544" v="612" actId="26606"/>
          <ac:spMkLst>
            <pc:docMk/>
            <pc:sldMk cId="345751604" sldId="262"/>
            <ac:spMk id="8" creationId="{E4BB1650-B616-4EFB-9FB7-5D93104B5A00}"/>
          </ac:spMkLst>
        </pc:spChg>
        <pc:spChg chg="add del">
          <ac:chgData name="Peter Piper" userId="f409446602181d63" providerId="LiveId" clId="{1088E242-DC58-46CE-91DC-8A53C2BB0644}" dt="2019-04-06T17:15:19.544" v="612" actId="26606"/>
          <ac:spMkLst>
            <pc:docMk/>
            <pc:sldMk cId="345751604" sldId="262"/>
            <ac:spMk id="10" creationId="{BB47C962-A905-4168-832D-BF622B381E67}"/>
          </ac:spMkLst>
        </pc:spChg>
        <pc:spChg chg="add del">
          <ac:chgData name="Peter Piper" userId="f409446602181d63" providerId="LiveId" clId="{1088E242-DC58-46CE-91DC-8A53C2BB0644}" dt="2019-04-06T17:15:19.544" v="612" actId="26606"/>
          <ac:spMkLst>
            <pc:docMk/>
            <pc:sldMk cId="345751604" sldId="262"/>
            <ac:spMk id="12" creationId="{B0CAA55C-9F48-4F94-95AA-5635394974B4}"/>
          </ac:spMkLst>
        </pc:spChg>
        <pc:spChg chg="add">
          <ac:chgData name="Peter Piper" userId="f409446602181d63" providerId="LiveId" clId="{1088E242-DC58-46CE-91DC-8A53C2BB0644}" dt="2019-04-06T17:15:19.587" v="613" actId="26606"/>
          <ac:spMkLst>
            <pc:docMk/>
            <pc:sldMk cId="345751604" sldId="262"/>
            <ac:spMk id="14" creationId="{30BC9609-A8AF-411F-A9E0-C3B93C8945CA}"/>
          </ac:spMkLst>
        </pc:spChg>
        <pc:graphicFrameChg chg="add">
          <ac:chgData name="Peter Piper" userId="f409446602181d63" providerId="LiveId" clId="{1088E242-DC58-46CE-91DC-8A53C2BB0644}" dt="2019-04-06T17:15:19.587" v="613" actId="26606"/>
          <ac:graphicFrameMkLst>
            <pc:docMk/>
            <pc:sldMk cId="345751604" sldId="262"/>
            <ac:graphicFrameMk id="5" creationId="{7128331B-9EEF-4A4F-9590-E3A773466B23}"/>
          </ac:graphicFrameMkLst>
        </pc:graphicFrameChg>
      </pc:sldChg>
      <pc:sldChg chg="addSp delSp modSp add mod setBg setClrOvrMap">
        <pc:chgData name="Peter Piper" userId="f409446602181d63" providerId="LiveId" clId="{1088E242-DC58-46CE-91DC-8A53C2BB0644}" dt="2019-04-06T17:26:49.093" v="910" actId="26606"/>
        <pc:sldMkLst>
          <pc:docMk/>
          <pc:sldMk cId="3223993661" sldId="263"/>
        </pc:sldMkLst>
        <pc:spChg chg="mod">
          <ac:chgData name="Peter Piper" userId="f409446602181d63" providerId="LiveId" clId="{1088E242-DC58-46CE-91DC-8A53C2BB0644}" dt="2019-04-06T17:26:49.093" v="910" actId="26606"/>
          <ac:spMkLst>
            <pc:docMk/>
            <pc:sldMk cId="3223993661" sldId="263"/>
            <ac:spMk id="2" creationId="{F2C56220-3827-4E63-A60F-6AB9F31605A8}"/>
          </ac:spMkLst>
        </pc:spChg>
        <pc:spChg chg="del">
          <ac:chgData name="Peter Piper" userId="f409446602181d63" providerId="LiveId" clId="{1088E242-DC58-46CE-91DC-8A53C2BB0644}" dt="2019-04-06T17:15:41.935" v="631" actId="478"/>
          <ac:spMkLst>
            <pc:docMk/>
            <pc:sldMk cId="3223993661" sldId="263"/>
            <ac:spMk id="3" creationId="{114DF0A1-5D0C-442B-A889-153A417469A9}"/>
          </ac:spMkLst>
        </pc:spChg>
        <pc:spChg chg="add del">
          <ac:chgData name="Peter Piper" userId="f409446602181d63" providerId="LiveId" clId="{1088E242-DC58-46CE-91DC-8A53C2BB0644}" dt="2019-04-06T17:16:19.061" v="635" actId="26606"/>
          <ac:spMkLst>
            <pc:docMk/>
            <pc:sldMk cId="3223993661" sldId="263"/>
            <ac:spMk id="11" creationId="{F6B7BFBD-C488-4B5B-ABE5-8256F3FFB048}"/>
          </ac:spMkLst>
        </pc:spChg>
        <pc:spChg chg="add del">
          <ac:chgData name="Peter Piper" userId="f409446602181d63" providerId="LiveId" clId="{1088E242-DC58-46CE-91DC-8A53C2BB0644}" dt="2019-04-06T17:16:10.234" v="633" actId="26606"/>
          <ac:spMkLst>
            <pc:docMk/>
            <pc:sldMk cId="3223993661" sldId="263"/>
            <ac:spMk id="13" creationId="{1E954AF0-B5CC-4A16-ACDA-675B5694F2C8}"/>
          </ac:spMkLst>
        </pc:spChg>
        <pc:spChg chg="add del">
          <ac:chgData name="Peter Piper" userId="f409446602181d63" providerId="LiveId" clId="{1088E242-DC58-46CE-91DC-8A53C2BB0644}" dt="2019-04-06T17:16:10.234" v="633" actId="26606"/>
          <ac:spMkLst>
            <pc:docMk/>
            <pc:sldMk cId="3223993661" sldId="263"/>
            <ac:spMk id="15" creationId="{325322DD-3792-4947-A96A-1B6D9D786960}"/>
          </ac:spMkLst>
        </pc:spChg>
        <pc:spChg chg="add del">
          <ac:chgData name="Peter Piper" userId="f409446602181d63" providerId="LiveId" clId="{1088E242-DC58-46CE-91DC-8A53C2BB0644}" dt="2019-04-06T17:16:22.982" v="637" actId="26606"/>
          <ac:spMkLst>
            <pc:docMk/>
            <pc:sldMk cId="3223993661" sldId="263"/>
            <ac:spMk id="17" creationId="{198CC593-9FF4-46EF-81AE-2D26922F154C}"/>
          </ac:spMkLst>
        </pc:spChg>
        <pc:spChg chg="add del">
          <ac:chgData name="Peter Piper" userId="f409446602181d63" providerId="LiveId" clId="{1088E242-DC58-46CE-91DC-8A53C2BB0644}" dt="2019-04-06T17:16:19.061" v="635" actId="26606"/>
          <ac:spMkLst>
            <pc:docMk/>
            <pc:sldMk cId="3223993661" sldId="263"/>
            <ac:spMk id="18" creationId="{2BA7674F-A261-445A-AE3A-A0AA30620EC8}"/>
          </ac:spMkLst>
        </pc:spChg>
        <pc:spChg chg="add del">
          <ac:chgData name="Peter Piper" userId="f409446602181d63" providerId="LiveId" clId="{1088E242-DC58-46CE-91DC-8A53C2BB0644}" dt="2019-04-06T17:16:19.061" v="635" actId="26606"/>
          <ac:spMkLst>
            <pc:docMk/>
            <pc:sldMk cId="3223993661" sldId="263"/>
            <ac:spMk id="19" creationId="{BA53A58C-A067-4B87-B48C-CB90C1FA0FEE}"/>
          </ac:spMkLst>
        </pc:spChg>
        <pc:spChg chg="add del">
          <ac:chgData name="Peter Piper" userId="f409446602181d63" providerId="LiveId" clId="{1088E242-DC58-46CE-91DC-8A53C2BB0644}" dt="2019-04-06T17:16:22.982" v="637" actId="26606"/>
          <ac:spMkLst>
            <pc:docMk/>
            <pc:sldMk cId="3223993661" sldId="263"/>
            <ac:spMk id="23" creationId="{EC2B4A13-0632-456F-A66A-2D0CDB9D30AE}"/>
          </ac:spMkLst>
        </pc:spChg>
        <pc:spChg chg="add del">
          <ac:chgData name="Peter Piper" userId="f409446602181d63" providerId="LiveId" clId="{1088E242-DC58-46CE-91DC-8A53C2BB0644}" dt="2019-04-06T17:16:22.982" v="637" actId="26606"/>
          <ac:spMkLst>
            <pc:docMk/>
            <pc:sldMk cId="3223993661" sldId="263"/>
            <ac:spMk id="24" creationId="{1568A552-34C4-41D2-A36B-9E86EC569E10}"/>
          </ac:spMkLst>
        </pc:spChg>
        <pc:spChg chg="add del">
          <ac:chgData name="Peter Piper" userId="f409446602181d63" providerId="LiveId" clId="{1088E242-DC58-46CE-91DC-8A53C2BB0644}" dt="2019-04-06T17:16:22.982" v="637" actId="26606"/>
          <ac:spMkLst>
            <pc:docMk/>
            <pc:sldMk cId="3223993661" sldId="263"/>
            <ac:spMk id="25" creationId="{B8BE655E-142C-41C9-895E-54D55EDDAF85}"/>
          </ac:spMkLst>
        </pc:spChg>
        <pc:spChg chg="add del">
          <ac:chgData name="Peter Piper" userId="f409446602181d63" providerId="LiveId" clId="{1088E242-DC58-46CE-91DC-8A53C2BB0644}" dt="2019-04-06T17:19:07.649" v="648" actId="26606"/>
          <ac:spMkLst>
            <pc:docMk/>
            <pc:sldMk cId="3223993661" sldId="263"/>
            <ac:spMk id="29" creationId="{5ABA7F3F-D56F-4C06-84AC-03FC83B0642E}"/>
          </ac:spMkLst>
        </pc:spChg>
        <pc:spChg chg="add del">
          <ac:chgData name="Peter Piper" userId="f409446602181d63" providerId="LiveId" clId="{1088E242-DC58-46CE-91DC-8A53C2BB0644}" dt="2019-04-06T17:26:49.093" v="910" actId="26606"/>
          <ac:spMkLst>
            <pc:docMk/>
            <pc:sldMk cId="3223993661" sldId="263"/>
            <ac:spMk id="40" creationId="{CC30DECA-E52C-4D56-96B9-718590A2E68F}"/>
          </ac:spMkLst>
        </pc:spChg>
        <pc:spChg chg="add">
          <ac:chgData name="Peter Piper" userId="f409446602181d63" providerId="LiveId" clId="{1088E242-DC58-46CE-91DC-8A53C2BB0644}" dt="2019-04-06T17:26:49.093" v="910" actId="26606"/>
          <ac:spMkLst>
            <pc:docMk/>
            <pc:sldMk cId="3223993661" sldId="263"/>
            <ac:spMk id="53" creationId="{EC2B4A13-0632-456F-A66A-2D0CDB9D30AE}"/>
          </ac:spMkLst>
        </pc:spChg>
        <pc:spChg chg="add">
          <ac:chgData name="Peter Piper" userId="f409446602181d63" providerId="LiveId" clId="{1088E242-DC58-46CE-91DC-8A53C2BB0644}" dt="2019-04-06T17:26:49.093" v="910" actId="26606"/>
          <ac:spMkLst>
            <pc:docMk/>
            <pc:sldMk cId="3223993661" sldId="263"/>
            <ac:spMk id="55" creationId="{1568A552-34C4-41D2-A36B-9E86EC569E10}"/>
          </ac:spMkLst>
        </pc:spChg>
        <pc:spChg chg="add">
          <ac:chgData name="Peter Piper" userId="f409446602181d63" providerId="LiveId" clId="{1088E242-DC58-46CE-91DC-8A53C2BB0644}" dt="2019-04-06T17:26:49.093" v="910" actId="26606"/>
          <ac:spMkLst>
            <pc:docMk/>
            <pc:sldMk cId="3223993661" sldId="263"/>
            <ac:spMk id="57" creationId="{B8BE655E-142C-41C9-895E-54D55EDDAF85}"/>
          </ac:spMkLst>
        </pc:spChg>
        <pc:spChg chg="add">
          <ac:chgData name="Peter Piper" userId="f409446602181d63" providerId="LiveId" clId="{1088E242-DC58-46CE-91DC-8A53C2BB0644}" dt="2019-04-06T17:26:49.093" v="910" actId="26606"/>
          <ac:spMkLst>
            <pc:docMk/>
            <pc:sldMk cId="3223993661" sldId="263"/>
            <ac:spMk id="59" creationId="{198CC593-9FF4-46EF-81AE-2D26922F154C}"/>
          </ac:spMkLst>
        </pc:spChg>
        <pc:grpChg chg="add del">
          <ac:chgData name="Peter Piper" userId="f409446602181d63" providerId="LiveId" clId="{1088E242-DC58-46CE-91DC-8A53C2BB0644}" dt="2019-04-06T17:16:19.061" v="635" actId="26606"/>
          <ac:grpSpMkLst>
            <pc:docMk/>
            <pc:sldMk cId="3223993661" sldId="263"/>
            <ac:grpSpMk id="7" creationId="{8C89EA62-F38E-4285-A105-C5E1BD360093}"/>
          </ac:grpSpMkLst>
        </pc:grpChg>
        <pc:grpChg chg="add del">
          <ac:chgData name="Peter Piper" userId="f409446602181d63" providerId="LiveId" clId="{1088E242-DC58-46CE-91DC-8A53C2BB0644}" dt="2019-04-06T17:16:10.234" v="633" actId="26606"/>
          <ac:grpSpMkLst>
            <pc:docMk/>
            <pc:sldMk cId="3223993661" sldId="263"/>
            <ac:grpSpMk id="9" creationId="{449BC34D-9C23-4D6D-8213-1F471AF85B3F}"/>
          </ac:grpSpMkLst>
        </pc:grpChg>
        <pc:grpChg chg="add del">
          <ac:chgData name="Peter Piper" userId="f409446602181d63" providerId="LiveId" clId="{1088E242-DC58-46CE-91DC-8A53C2BB0644}" dt="2019-04-06T17:16:22.982" v="637" actId="26606"/>
          <ac:grpSpMkLst>
            <pc:docMk/>
            <pc:sldMk cId="3223993661" sldId="263"/>
            <ac:grpSpMk id="21" creationId="{8C89EA62-F38E-4285-A105-C5E1BD360093}"/>
          </ac:grpSpMkLst>
        </pc:grpChg>
        <pc:grpChg chg="add del">
          <ac:chgData name="Peter Piper" userId="f409446602181d63" providerId="LiveId" clId="{1088E242-DC58-46CE-91DC-8A53C2BB0644}" dt="2019-04-06T17:19:07.649" v="648" actId="26606"/>
          <ac:grpSpMkLst>
            <pc:docMk/>
            <pc:sldMk cId="3223993661" sldId="263"/>
            <ac:grpSpMk id="27" creationId="{8C89EA62-F38E-4285-A105-C5E1BD360093}"/>
          </ac:grpSpMkLst>
        </pc:grpChg>
        <pc:grpChg chg="add del">
          <ac:chgData name="Peter Piper" userId="f409446602181d63" providerId="LiveId" clId="{1088E242-DC58-46CE-91DC-8A53C2BB0644}" dt="2019-04-06T17:19:07.649" v="648" actId="26606"/>
          <ac:grpSpMkLst>
            <pc:docMk/>
            <pc:sldMk cId="3223993661" sldId="263"/>
            <ac:grpSpMk id="30" creationId="{715374B5-D7C8-4AA9-BE65-DB7A0CA9B420}"/>
          </ac:grpSpMkLst>
        </pc:grpChg>
        <pc:grpChg chg="add del">
          <ac:chgData name="Peter Piper" userId="f409446602181d63" providerId="LiveId" clId="{1088E242-DC58-46CE-91DC-8A53C2BB0644}" dt="2019-04-06T17:26:49.093" v="910" actId="26606"/>
          <ac:grpSpMkLst>
            <pc:docMk/>
            <pc:sldMk cId="3223993661" sldId="263"/>
            <ac:grpSpMk id="36" creationId="{8C89EA62-F38E-4285-A105-C5E1BD360093}"/>
          </ac:grpSpMkLst>
        </pc:grpChg>
        <pc:grpChg chg="add del">
          <ac:chgData name="Peter Piper" userId="f409446602181d63" providerId="LiveId" clId="{1088E242-DC58-46CE-91DC-8A53C2BB0644}" dt="2019-04-06T17:26:49.093" v="910" actId="26606"/>
          <ac:grpSpMkLst>
            <pc:docMk/>
            <pc:sldMk cId="3223993661" sldId="263"/>
            <ac:grpSpMk id="42" creationId="{7A046A95-1E4D-4EAE-9146-822CF94F0405}"/>
          </ac:grpSpMkLst>
        </pc:grpChg>
        <pc:grpChg chg="add">
          <ac:chgData name="Peter Piper" userId="f409446602181d63" providerId="LiveId" clId="{1088E242-DC58-46CE-91DC-8A53C2BB0644}" dt="2019-04-06T17:26:49.093" v="910" actId="26606"/>
          <ac:grpSpMkLst>
            <pc:docMk/>
            <pc:sldMk cId="3223993661" sldId="263"/>
            <ac:grpSpMk id="49" creationId="{8C89EA62-F38E-4285-A105-C5E1BD360093}"/>
          </ac:grpSpMkLst>
        </pc:grpChg>
        <pc:picChg chg="add del">
          <ac:chgData name="Peter Piper" userId="f409446602181d63" providerId="LiveId" clId="{1088E242-DC58-46CE-91DC-8A53C2BB0644}" dt="2019-04-06T17:16:10.234" v="633" actId="26606"/>
          <ac:picMkLst>
            <pc:docMk/>
            <pc:sldMk cId="3223993661" sldId="263"/>
            <ac:picMk id="6" creationId="{4D32F760-5105-47B9-9268-E3F445A5709A}"/>
          </ac:picMkLst>
        </pc:picChg>
      </pc:sldChg>
      <pc:sldChg chg="addSp delSp modSp add mod setBg setClrOvrMap">
        <pc:chgData name="Peter Piper" userId="f409446602181d63" providerId="LiveId" clId="{1088E242-DC58-46CE-91DC-8A53C2BB0644}" dt="2019-04-10T03:11:14.957" v="2904" actId="27636"/>
        <pc:sldMkLst>
          <pc:docMk/>
          <pc:sldMk cId="995063080" sldId="264"/>
        </pc:sldMkLst>
        <pc:spChg chg="mod">
          <ac:chgData name="Peter Piper" userId="f409446602181d63" providerId="LiveId" clId="{1088E242-DC58-46CE-91DC-8A53C2BB0644}" dt="2019-04-10T02:16:43.613" v="2626" actId="14100"/>
          <ac:spMkLst>
            <pc:docMk/>
            <pc:sldMk cId="995063080" sldId="264"/>
            <ac:spMk id="2" creationId="{44EC2DD1-9E76-4F32-81D9-5C9F824783A7}"/>
          </ac:spMkLst>
        </pc:spChg>
        <pc:spChg chg="add del mod">
          <ac:chgData name="Peter Piper" userId="f409446602181d63" providerId="LiveId" clId="{1088E242-DC58-46CE-91DC-8A53C2BB0644}" dt="2019-04-06T17:44:24.060" v="2058" actId="26606"/>
          <ac:spMkLst>
            <pc:docMk/>
            <pc:sldMk cId="995063080" sldId="264"/>
            <ac:spMk id="3" creationId="{D32F9D8A-20D6-4F1C-89FC-F0972C0A05E2}"/>
          </ac:spMkLst>
        </pc:spChg>
        <pc:spChg chg="add del">
          <ac:chgData name="Peter Piper" userId="f409446602181d63" providerId="LiveId" clId="{1088E242-DC58-46CE-91DC-8A53C2BB0644}" dt="2019-04-06T17:43:57.300" v="2045" actId="26606"/>
          <ac:spMkLst>
            <pc:docMk/>
            <pc:sldMk cId="995063080" sldId="264"/>
            <ac:spMk id="8" creationId="{32812C54-7AEF-4ABB-826E-221F51CB0F30}"/>
          </ac:spMkLst>
        </pc:spChg>
        <pc:spChg chg="add del">
          <ac:chgData name="Peter Piper" userId="f409446602181d63" providerId="LiveId" clId="{1088E242-DC58-46CE-91DC-8A53C2BB0644}" dt="2019-04-06T17:43:57.300" v="2045" actId="26606"/>
          <ac:spMkLst>
            <pc:docMk/>
            <pc:sldMk cId="995063080" sldId="264"/>
            <ac:spMk id="10" creationId="{891F40E4-8A76-44CF-91EC-907367352626}"/>
          </ac:spMkLst>
        </pc:spChg>
        <pc:spChg chg="add del">
          <ac:chgData name="Peter Piper" userId="f409446602181d63" providerId="LiveId" clId="{1088E242-DC58-46CE-91DC-8A53C2BB0644}" dt="2019-04-06T17:43:57.300" v="2045" actId="26606"/>
          <ac:spMkLst>
            <pc:docMk/>
            <pc:sldMk cId="995063080" sldId="264"/>
            <ac:spMk id="12" creationId="{72171013-D973-4187-9CF2-EE098EEF8194}"/>
          </ac:spMkLst>
        </pc:spChg>
        <pc:spChg chg="add del">
          <ac:chgData name="Peter Piper" userId="f409446602181d63" providerId="LiveId" clId="{1088E242-DC58-46CE-91DC-8A53C2BB0644}" dt="2019-04-06T17:44:06.294" v="2047" actId="26606"/>
          <ac:spMkLst>
            <pc:docMk/>
            <pc:sldMk cId="995063080" sldId="264"/>
            <ac:spMk id="14" creationId="{3362DFFC-4DCC-48EE-B781-94D04B95F1E8}"/>
          </ac:spMkLst>
        </pc:spChg>
        <pc:spChg chg="add del">
          <ac:chgData name="Peter Piper" userId="f409446602181d63" providerId="LiveId" clId="{1088E242-DC58-46CE-91DC-8A53C2BB0644}" dt="2019-04-06T17:44:06.294" v="2047" actId="26606"/>
          <ac:spMkLst>
            <pc:docMk/>
            <pc:sldMk cId="995063080" sldId="264"/>
            <ac:spMk id="15" creationId="{18B8B265-E68C-4B64-9238-781F0102C57B}"/>
          </ac:spMkLst>
        </pc:spChg>
        <pc:spChg chg="add del">
          <ac:chgData name="Peter Piper" userId="f409446602181d63" providerId="LiveId" clId="{1088E242-DC58-46CE-91DC-8A53C2BB0644}" dt="2019-04-06T17:44:15.544" v="2049" actId="26606"/>
          <ac:spMkLst>
            <pc:docMk/>
            <pc:sldMk cId="995063080" sldId="264"/>
            <ac:spMk id="17" creationId="{C3638F2F-4688-4030-B1CC-802724443B77}"/>
          </ac:spMkLst>
        </pc:spChg>
        <pc:spChg chg="add del">
          <ac:chgData name="Peter Piper" userId="f409446602181d63" providerId="LiveId" clId="{1088E242-DC58-46CE-91DC-8A53C2BB0644}" dt="2019-04-06T17:44:15.544" v="2049" actId="26606"/>
          <ac:spMkLst>
            <pc:docMk/>
            <pc:sldMk cId="995063080" sldId="264"/>
            <ac:spMk id="18" creationId="{48C811F0-0ED8-4A7B-BFDE-6433C690ED4F}"/>
          </ac:spMkLst>
        </pc:spChg>
        <pc:spChg chg="add del">
          <ac:chgData name="Peter Piper" userId="f409446602181d63" providerId="LiveId" clId="{1088E242-DC58-46CE-91DC-8A53C2BB0644}" dt="2019-04-06T17:44:15.544" v="2049" actId="26606"/>
          <ac:spMkLst>
            <pc:docMk/>
            <pc:sldMk cId="995063080" sldId="264"/>
            <ac:spMk id="19" creationId="{AAC19CEE-435E-4643-849E-5194A57437C0}"/>
          </ac:spMkLst>
        </pc:spChg>
        <pc:spChg chg="add del">
          <ac:chgData name="Peter Piper" userId="f409446602181d63" providerId="LiveId" clId="{1088E242-DC58-46CE-91DC-8A53C2BB0644}" dt="2019-04-06T17:44:18.285" v="2051" actId="26606"/>
          <ac:spMkLst>
            <pc:docMk/>
            <pc:sldMk cId="995063080" sldId="264"/>
            <ac:spMk id="21" creationId="{30BC9609-A8AF-411F-A9E0-C3B93C8945CA}"/>
          </ac:spMkLst>
        </pc:spChg>
        <pc:spChg chg="add del">
          <ac:chgData name="Peter Piper" userId="f409446602181d63" providerId="LiveId" clId="{1088E242-DC58-46CE-91DC-8A53C2BB0644}" dt="2019-04-06T17:44:20.052" v="2053" actId="26606"/>
          <ac:spMkLst>
            <pc:docMk/>
            <pc:sldMk cId="995063080" sldId="264"/>
            <ac:spMk id="23" creationId="{3362DFFC-4DCC-48EE-B781-94D04B95F1E8}"/>
          </ac:spMkLst>
        </pc:spChg>
        <pc:spChg chg="add del">
          <ac:chgData name="Peter Piper" userId="f409446602181d63" providerId="LiveId" clId="{1088E242-DC58-46CE-91DC-8A53C2BB0644}" dt="2019-04-06T17:44:20.052" v="2053" actId="26606"/>
          <ac:spMkLst>
            <pc:docMk/>
            <pc:sldMk cId="995063080" sldId="264"/>
            <ac:spMk id="24" creationId="{18B8B265-E68C-4B64-9238-781F0102C57B}"/>
          </ac:spMkLst>
        </pc:spChg>
        <pc:spChg chg="add del">
          <ac:chgData name="Peter Piper" userId="f409446602181d63" providerId="LiveId" clId="{1088E242-DC58-46CE-91DC-8A53C2BB0644}" dt="2019-04-06T17:44:20.052" v="2053" actId="26606"/>
          <ac:spMkLst>
            <pc:docMk/>
            <pc:sldMk cId="995063080" sldId="264"/>
            <ac:spMk id="25" creationId="{D32F9D8A-20D6-4F1C-89FC-F0972C0A05E2}"/>
          </ac:spMkLst>
        </pc:spChg>
        <pc:spChg chg="add del">
          <ac:chgData name="Peter Piper" userId="f409446602181d63" providerId="LiveId" clId="{1088E242-DC58-46CE-91DC-8A53C2BB0644}" dt="2019-04-06T17:44:22.084" v="2055" actId="26606"/>
          <ac:spMkLst>
            <pc:docMk/>
            <pc:sldMk cId="995063080" sldId="264"/>
            <ac:spMk id="27" creationId="{C3638F2F-4688-4030-B1CC-802724443B77}"/>
          </ac:spMkLst>
        </pc:spChg>
        <pc:spChg chg="add del">
          <ac:chgData name="Peter Piper" userId="f409446602181d63" providerId="LiveId" clId="{1088E242-DC58-46CE-91DC-8A53C2BB0644}" dt="2019-04-06T17:44:22.084" v="2055" actId="26606"/>
          <ac:spMkLst>
            <pc:docMk/>
            <pc:sldMk cId="995063080" sldId="264"/>
            <ac:spMk id="28" creationId="{48C811F0-0ED8-4A7B-BFDE-6433C690ED4F}"/>
          </ac:spMkLst>
        </pc:spChg>
        <pc:spChg chg="add del">
          <ac:chgData name="Peter Piper" userId="f409446602181d63" providerId="LiveId" clId="{1088E242-DC58-46CE-91DC-8A53C2BB0644}" dt="2019-04-06T17:44:22.084" v="2055" actId="26606"/>
          <ac:spMkLst>
            <pc:docMk/>
            <pc:sldMk cId="995063080" sldId="264"/>
            <ac:spMk id="29" creationId="{D32F9D8A-20D6-4F1C-89FC-F0972C0A05E2}"/>
          </ac:spMkLst>
        </pc:spChg>
        <pc:spChg chg="add del">
          <ac:chgData name="Peter Piper" userId="f409446602181d63" providerId="LiveId" clId="{1088E242-DC58-46CE-91DC-8A53C2BB0644}" dt="2019-04-06T17:44:22.084" v="2055" actId="26606"/>
          <ac:spMkLst>
            <pc:docMk/>
            <pc:sldMk cId="995063080" sldId="264"/>
            <ac:spMk id="30" creationId="{AAC19CEE-435E-4643-849E-5194A57437C0}"/>
          </ac:spMkLst>
        </pc:spChg>
        <pc:spChg chg="add del">
          <ac:chgData name="Peter Piper" userId="f409446602181d63" providerId="LiveId" clId="{1088E242-DC58-46CE-91DC-8A53C2BB0644}" dt="2019-04-06T17:44:24.036" v="2057" actId="26606"/>
          <ac:spMkLst>
            <pc:docMk/>
            <pc:sldMk cId="995063080" sldId="264"/>
            <ac:spMk id="32" creationId="{3362DFFC-4DCC-48EE-B781-94D04B95F1E8}"/>
          </ac:spMkLst>
        </pc:spChg>
        <pc:spChg chg="add del">
          <ac:chgData name="Peter Piper" userId="f409446602181d63" providerId="LiveId" clId="{1088E242-DC58-46CE-91DC-8A53C2BB0644}" dt="2019-04-06T17:44:24.036" v="2057" actId="26606"/>
          <ac:spMkLst>
            <pc:docMk/>
            <pc:sldMk cId="995063080" sldId="264"/>
            <ac:spMk id="33" creationId="{18B8B265-E68C-4B64-9238-781F0102C57B}"/>
          </ac:spMkLst>
        </pc:spChg>
        <pc:spChg chg="add del">
          <ac:chgData name="Peter Piper" userId="f409446602181d63" providerId="LiveId" clId="{1088E242-DC58-46CE-91DC-8A53C2BB0644}" dt="2019-04-06T17:44:24.036" v="2057" actId="26606"/>
          <ac:spMkLst>
            <pc:docMk/>
            <pc:sldMk cId="995063080" sldId="264"/>
            <ac:spMk id="34" creationId="{D32F9D8A-20D6-4F1C-89FC-F0972C0A05E2}"/>
          </ac:spMkLst>
        </pc:spChg>
        <pc:spChg chg="add">
          <ac:chgData name="Peter Piper" userId="f409446602181d63" providerId="LiveId" clId="{1088E242-DC58-46CE-91DC-8A53C2BB0644}" dt="2019-04-06T17:44:24.060" v="2058" actId="26606"/>
          <ac:spMkLst>
            <pc:docMk/>
            <pc:sldMk cId="995063080" sldId="264"/>
            <ac:spMk id="36" creationId="{C3638F2F-4688-4030-B1CC-802724443B77}"/>
          </ac:spMkLst>
        </pc:spChg>
        <pc:spChg chg="add">
          <ac:chgData name="Peter Piper" userId="f409446602181d63" providerId="LiveId" clId="{1088E242-DC58-46CE-91DC-8A53C2BB0644}" dt="2019-04-06T17:44:24.060" v="2058" actId="26606"/>
          <ac:spMkLst>
            <pc:docMk/>
            <pc:sldMk cId="995063080" sldId="264"/>
            <ac:spMk id="37" creationId="{48C811F0-0ED8-4A7B-BFDE-6433C690ED4F}"/>
          </ac:spMkLst>
        </pc:spChg>
        <pc:spChg chg="add mod">
          <ac:chgData name="Peter Piper" userId="f409446602181d63" providerId="LiveId" clId="{1088E242-DC58-46CE-91DC-8A53C2BB0644}" dt="2019-04-10T03:11:14.957" v="2904" actId="27636"/>
          <ac:spMkLst>
            <pc:docMk/>
            <pc:sldMk cId="995063080" sldId="264"/>
            <ac:spMk id="38" creationId="{D32F9D8A-20D6-4F1C-89FC-F0972C0A05E2}"/>
          </ac:spMkLst>
        </pc:spChg>
        <pc:spChg chg="add">
          <ac:chgData name="Peter Piper" userId="f409446602181d63" providerId="LiveId" clId="{1088E242-DC58-46CE-91DC-8A53C2BB0644}" dt="2019-04-06T17:44:24.060" v="2058" actId="26606"/>
          <ac:spMkLst>
            <pc:docMk/>
            <pc:sldMk cId="995063080" sldId="264"/>
            <ac:spMk id="39" creationId="{AAC19CEE-435E-4643-849E-5194A57437C0}"/>
          </ac:spMkLst>
        </pc:spChg>
        <pc:graphicFrameChg chg="add del">
          <ac:chgData name="Peter Piper" userId="f409446602181d63" providerId="LiveId" clId="{1088E242-DC58-46CE-91DC-8A53C2BB0644}" dt="2019-04-06T17:44:18.285" v="2051" actId="26606"/>
          <ac:graphicFrameMkLst>
            <pc:docMk/>
            <pc:sldMk cId="995063080" sldId="264"/>
            <ac:graphicFrameMk id="5" creationId="{26262D67-341C-4933-B4FF-D3B593B51061}"/>
          </ac:graphicFrameMkLst>
        </pc:graphicFrameChg>
      </pc:sldChg>
      <pc:sldChg chg="addSp delSp modSp add mod setBg setClrOvrMap modNotesTx">
        <pc:chgData name="Peter Piper" userId="f409446602181d63" providerId="LiveId" clId="{1088E242-DC58-46CE-91DC-8A53C2BB0644}" dt="2019-04-06T17:33:22.801" v="1148" actId="20577"/>
        <pc:sldMkLst>
          <pc:docMk/>
          <pc:sldMk cId="2828584895" sldId="265"/>
        </pc:sldMkLst>
        <pc:spChg chg="mod">
          <ac:chgData name="Peter Piper" userId="f409446602181d63" providerId="LiveId" clId="{1088E242-DC58-46CE-91DC-8A53C2BB0644}" dt="2019-04-06T17:27:29.234" v="911" actId="26606"/>
          <ac:spMkLst>
            <pc:docMk/>
            <pc:sldMk cId="2828584895" sldId="265"/>
            <ac:spMk id="2" creationId="{0F9E9B81-C910-46B0-BE36-2CF5F9077BF9}"/>
          </ac:spMkLst>
        </pc:spChg>
        <pc:spChg chg="mod">
          <ac:chgData name="Peter Piper" userId="f409446602181d63" providerId="LiveId" clId="{1088E242-DC58-46CE-91DC-8A53C2BB0644}" dt="2019-04-06T17:28:06.590" v="918" actId="20577"/>
          <ac:spMkLst>
            <pc:docMk/>
            <pc:sldMk cId="2828584895" sldId="265"/>
            <ac:spMk id="3" creationId="{A4855B54-BDD0-42E2-883A-970720254FA2}"/>
          </ac:spMkLst>
        </pc:spChg>
        <pc:spChg chg="add del">
          <ac:chgData name="Peter Piper" userId="f409446602181d63" providerId="LiveId" clId="{1088E242-DC58-46CE-91DC-8A53C2BB0644}" dt="2019-04-06T17:27:29.234" v="911" actId="26606"/>
          <ac:spMkLst>
            <pc:docMk/>
            <pc:sldMk cId="2828584895" sldId="265"/>
            <ac:spMk id="10" creationId="{1D868099-6145-4BC0-A5EA-74BEF1776BA9}"/>
          </ac:spMkLst>
        </pc:spChg>
        <pc:spChg chg="add del">
          <ac:chgData name="Peter Piper" userId="f409446602181d63" providerId="LiveId" clId="{1088E242-DC58-46CE-91DC-8A53C2BB0644}" dt="2019-04-06T17:27:29.234" v="911" actId="26606"/>
          <ac:spMkLst>
            <pc:docMk/>
            <pc:sldMk cId="2828584895" sldId="265"/>
            <ac:spMk id="12" creationId="{CC1026F7-DECB-49B4-A565-518BBA445471}"/>
          </ac:spMkLst>
        </pc:spChg>
        <pc:spChg chg="add">
          <ac:chgData name="Peter Piper" userId="f409446602181d63" providerId="LiveId" clId="{1088E242-DC58-46CE-91DC-8A53C2BB0644}" dt="2019-04-06T17:27:29.234" v="911" actId="26606"/>
          <ac:spMkLst>
            <pc:docMk/>
            <pc:sldMk cId="2828584895" sldId="265"/>
            <ac:spMk id="17" creationId="{A93D97C6-63EF-4CA6-B01D-25E2772DC9EF}"/>
          </ac:spMkLst>
        </pc:spChg>
        <pc:spChg chg="add">
          <ac:chgData name="Peter Piper" userId="f409446602181d63" providerId="LiveId" clId="{1088E242-DC58-46CE-91DC-8A53C2BB0644}" dt="2019-04-06T17:27:29.234" v="911" actId="26606"/>
          <ac:spMkLst>
            <pc:docMk/>
            <pc:sldMk cId="2828584895" sldId="265"/>
            <ac:spMk id="19" creationId="{5DA4A40B-EDCE-42FC-B189-AEFB4F82E818}"/>
          </ac:spMkLst>
        </pc:spChg>
        <pc:picChg chg="add del mod">
          <ac:chgData name="Peter Piper" userId="f409446602181d63" providerId="LiveId" clId="{1088E242-DC58-46CE-91DC-8A53C2BB0644}" dt="2019-04-06T17:27:37.277" v="912" actId="478"/>
          <ac:picMkLst>
            <pc:docMk/>
            <pc:sldMk cId="2828584895" sldId="265"/>
            <ac:picMk id="7" creationId="{4519D886-3F0D-43FB-A2AE-1AF78A786C2C}"/>
          </ac:picMkLst>
        </pc:picChg>
        <pc:picChg chg="add mod">
          <ac:chgData name="Peter Piper" userId="f409446602181d63" providerId="LiveId" clId="{1088E242-DC58-46CE-91DC-8A53C2BB0644}" dt="2019-04-06T17:27:43.598" v="914" actId="1076"/>
          <ac:picMkLst>
            <pc:docMk/>
            <pc:sldMk cId="2828584895" sldId="265"/>
            <ac:picMk id="9" creationId="{3A8C7AA3-5A97-44D1-A2E7-D17AFC2D2357}"/>
          </ac:picMkLst>
        </pc:picChg>
      </pc:sldChg>
      <pc:sldChg chg="addSp delSp modSp add mod setBg setClrOvrMap">
        <pc:chgData name="Peter Piper" userId="f409446602181d63" providerId="LiveId" clId="{1088E242-DC58-46CE-91DC-8A53C2BB0644}" dt="2019-04-06T17:40:46.647" v="1973" actId="26606"/>
        <pc:sldMkLst>
          <pc:docMk/>
          <pc:sldMk cId="2826441056" sldId="266"/>
        </pc:sldMkLst>
        <pc:spChg chg="mod">
          <ac:chgData name="Peter Piper" userId="f409446602181d63" providerId="LiveId" clId="{1088E242-DC58-46CE-91DC-8A53C2BB0644}" dt="2019-04-06T17:40:44.797" v="1971" actId="26606"/>
          <ac:spMkLst>
            <pc:docMk/>
            <pc:sldMk cId="2826441056" sldId="266"/>
            <ac:spMk id="2" creationId="{14239362-2509-4313-9AF0-BEF71EA89AD3}"/>
          </ac:spMkLst>
        </pc:spChg>
        <pc:spChg chg="add del mod">
          <ac:chgData name="Peter Piper" userId="f409446602181d63" providerId="LiveId" clId="{1088E242-DC58-46CE-91DC-8A53C2BB0644}" dt="2019-04-06T17:40:46.647" v="1973" actId="26606"/>
          <ac:spMkLst>
            <pc:docMk/>
            <pc:sldMk cId="2826441056" sldId="266"/>
            <ac:spMk id="3" creationId="{98462810-CC54-40A9-AF9E-66E1C10CE57D}"/>
          </ac:spMkLst>
        </pc:spChg>
        <pc:spChg chg="add del">
          <ac:chgData name="Peter Piper" userId="f409446602181d63" providerId="LiveId" clId="{1088E242-DC58-46CE-91DC-8A53C2BB0644}" dt="2019-04-06T17:40:11.395" v="1961" actId="26606"/>
          <ac:spMkLst>
            <pc:docMk/>
            <pc:sldMk cId="2826441056" sldId="266"/>
            <ac:spMk id="8" creationId="{3362DFFC-4DCC-48EE-B781-94D04B95F1E8}"/>
          </ac:spMkLst>
        </pc:spChg>
        <pc:spChg chg="add del">
          <ac:chgData name="Peter Piper" userId="f409446602181d63" providerId="LiveId" clId="{1088E242-DC58-46CE-91DC-8A53C2BB0644}" dt="2019-04-06T17:39:33.501" v="1952" actId="26606"/>
          <ac:spMkLst>
            <pc:docMk/>
            <pc:sldMk cId="2826441056" sldId="266"/>
            <ac:spMk id="10" creationId="{A93D97C6-63EF-4CA6-B01D-25E2772DC9EF}"/>
          </ac:spMkLst>
        </pc:spChg>
        <pc:spChg chg="add del">
          <ac:chgData name="Peter Piper" userId="f409446602181d63" providerId="LiveId" clId="{1088E242-DC58-46CE-91DC-8A53C2BB0644}" dt="2019-04-06T17:39:33.501" v="1952" actId="26606"/>
          <ac:spMkLst>
            <pc:docMk/>
            <pc:sldMk cId="2826441056" sldId="266"/>
            <ac:spMk id="12" creationId="{5DA4A40B-EDCE-42FC-B189-AEFB4F82E818}"/>
          </ac:spMkLst>
        </pc:spChg>
        <pc:spChg chg="add del">
          <ac:chgData name="Peter Piper" userId="f409446602181d63" providerId="LiveId" clId="{1088E242-DC58-46CE-91DC-8A53C2BB0644}" dt="2019-04-06T17:40:11.395" v="1961" actId="26606"/>
          <ac:spMkLst>
            <pc:docMk/>
            <pc:sldMk cId="2826441056" sldId="266"/>
            <ac:spMk id="14" creationId="{18B8B265-E68C-4B64-9238-781F0102C57B}"/>
          </ac:spMkLst>
        </pc:spChg>
        <pc:spChg chg="add del">
          <ac:chgData name="Peter Piper" userId="f409446602181d63" providerId="LiveId" clId="{1088E242-DC58-46CE-91DC-8A53C2BB0644}" dt="2019-04-06T17:40:03.467" v="1958" actId="26606"/>
          <ac:spMkLst>
            <pc:docMk/>
            <pc:sldMk cId="2826441056" sldId="266"/>
            <ac:spMk id="19" creationId="{C3638F2F-4688-4030-B1CC-802724443B77}"/>
          </ac:spMkLst>
        </pc:spChg>
        <pc:spChg chg="add del">
          <ac:chgData name="Peter Piper" userId="f409446602181d63" providerId="LiveId" clId="{1088E242-DC58-46CE-91DC-8A53C2BB0644}" dt="2019-04-06T17:40:03.467" v="1958" actId="26606"/>
          <ac:spMkLst>
            <pc:docMk/>
            <pc:sldMk cId="2826441056" sldId="266"/>
            <ac:spMk id="21" creationId="{48C811F0-0ED8-4A7B-BFDE-6433C690ED4F}"/>
          </ac:spMkLst>
        </pc:spChg>
        <pc:spChg chg="add del">
          <ac:chgData name="Peter Piper" userId="f409446602181d63" providerId="LiveId" clId="{1088E242-DC58-46CE-91DC-8A53C2BB0644}" dt="2019-04-06T17:40:03.467" v="1958" actId="26606"/>
          <ac:spMkLst>
            <pc:docMk/>
            <pc:sldMk cId="2826441056" sldId="266"/>
            <ac:spMk id="23" creationId="{AAC19CEE-435E-4643-849E-5194A57437C0}"/>
          </ac:spMkLst>
        </pc:spChg>
        <pc:spChg chg="add del">
          <ac:chgData name="Peter Piper" userId="f409446602181d63" providerId="LiveId" clId="{1088E242-DC58-46CE-91DC-8A53C2BB0644}" dt="2019-04-06T17:40:11.380" v="1960" actId="26606"/>
          <ac:spMkLst>
            <pc:docMk/>
            <pc:sldMk cId="2826441056" sldId="266"/>
            <ac:spMk id="25" creationId="{32812C54-7AEF-4ABB-826E-221F51CB0F30}"/>
          </ac:spMkLst>
        </pc:spChg>
        <pc:spChg chg="add del">
          <ac:chgData name="Peter Piper" userId="f409446602181d63" providerId="LiveId" clId="{1088E242-DC58-46CE-91DC-8A53C2BB0644}" dt="2019-04-06T17:40:11.380" v="1960" actId="26606"/>
          <ac:spMkLst>
            <pc:docMk/>
            <pc:sldMk cId="2826441056" sldId="266"/>
            <ac:spMk id="26" creationId="{891F40E4-8A76-44CF-91EC-907367352626}"/>
          </ac:spMkLst>
        </pc:spChg>
        <pc:spChg chg="add del">
          <ac:chgData name="Peter Piper" userId="f409446602181d63" providerId="LiveId" clId="{1088E242-DC58-46CE-91DC-8A53C2BB0644}" dt="2019-04-06T17:40:11.380" v="1960" actId="26606"/>
          <ac:spMkLst>
            <pc:docMk/>
            <pc:sldMk cId="2826441056" sldId="266"/>
            <ac:spMk id="27" creationId="{72171013-D973-4187-9CF2-EE098EEF8194}"/>
          </ac:spMkLst>
        </pc:spChg>
        <pc:spChg chg="add del">
          <ac:chgData name="Peter Piper" userId="f409446602181d63" providerId="LiveId" clId="{1088E242-DC58-46CE-91DC-8A53C2BB0644}" dt="2019-04-06T17:40:46.647" v="1973" actId="26606"/>
          <ac:spMkLst>
            <pc:docMk/>
            <pc:sldMk cId="2826441056" sldId="266"/>
            <ac:spMk id="29" creationId="{3362DFFC-4DCC-48EE-B781-94D04B95F1E8}"/>
          </ac:spMkLst>
        </pc:spChg>
        <pc:spChg chg="add del">
          <ac:chgData name="Peter Piper" userId="f409446602181d63" providerId="LiveId" clId="{1088E242-DC58-46CE-91DC-8A53C2BB0644}" dt="2019-04-06T17:40:46.647" v="1973" actId="26606"/>
          <ac:spMkLst>
            <pc:docMk/>
            <pc:sldMk cId="2826441056" sldId="266"/>
            <ac:spMk id="30" creationId="{18B8B265-E68C-4B64-9238-781F0102C57B}"/>
          </ac:spMkLst>
        </pc:spChg>
        <pc:spChg chg="add del">
          <ac:chgData name="Peter Piper" userId="f409446602181d63" providerId="LiveId" clId="{1088E242-DC58-46CE-91DC-8A53C2BB0644}" dt="2019-04-06T17:40:46.647" v="1973" actId="26606"/>
          <ac:spMkLst>
            <pc:docMk/>
            <pc:sldMk cId="2826441056" sldId="266"/>
            <ac:spMk id="34" creationId="{3362DFFC-4DCC-48EE-B781-94D04B95F1E8}"/>
          </ac:spMkLst>
        </pc:spChg>
        <pc:spChg chg="add del">
          <ac:chgData name="Peter Piper" userId="f409446602181d63" providerId="LiveId" clId="{1088E242-DC58-46CE-91DC-8A53C2BB0644}" dt="2019-04-06T17:40:37.657" v="1969" actId="26606"/>
          <ac:spMkLst>
            <pc:docMk/>
            <pc:sldMk cId="2826441056" sldId="266"/>
            <ac:spMk id="35" creationId="{3362DFFC-4DCC-48EE-B781-94D04B95F1E8}"/>
          </ac:spMkLst>
        </pc:spChg>
        <pc:spChg chg="add del">
          <ac:chgData name="Peter Piper" userId="f409446602181d63" providerId="LiveId" clId="{1088E242-DC58-46CE-91DC-8A53C2BB0644}" dt="2019-04-06T17:40:46.647" v="1973" actId="26606"/>
          <ac:spMkLst>
            <pc:docMk/>
            <pc:sldMk cId="2826441056" sldId="266"/>
            <ac:spMk id="36" creationId="{18B8B265-E68C-4B64-9238-781F0102C57B}"/>
          </ac:spMkLst>
        </pc:spChg>
        <pc:spChg chg="add del">
          <ac:chgData name="Peter Piper" userId="f409446602181d63" providerId="LiveId" clId="{1088E242-DC58-46CE-91DC-8A53C2BB0644}" dt="2019-04-06T17:40:37.657" v="1969" actId="26606"/>
          <ac:spMkLst>
            <pc:docMk/>
            <pc:sldMk cId="2826441056" sldId="266"/>
            <ac:spMk id="37" creationId="{18B8B265-E68C-4B64-9238-781F0102C57B}"/>
          </ac:spMkLst>
        </pc:spChg>
        <pc:spChg chg="add del">
          <ac:chgData name="Peter Piper" userId="f409446602181d63" providerId="LiveId" clId="{1088E242-DC58-46CE-91DC-8A53C2BB0644}" dt="2019-04-06T17:40:46.647" v="1973" actId="26606"/>
          <ac:spMkLst>
            <pc:docMk/>
            <pc:sldMk cId="2826441056" sldId="266"/>
            <ac:spMk id="38" creationId="{98462810-CC54-40A9-AF9E-66E1C10CE57D}"/>
          </ac:spMkLst>
        </pc:spChg>
        <pc:graphicFrameChg chg="add del">
          <ac:chgData name="Peter Piper" userId="f409446602181d63" providerId="LiveId" clId="{1088E242-DC58-46CE-91DC-8A53C2BB0644}" dt="2019-04-06T17:40:44.797" v="1971" actId="26606"/>
          <ac:graphicFrameMkLst>
            <pc:docMk/>
            <pc:sldMk cId="2826441056" sldId="266"/>
            <ac:graphicFrameMk id="32" creationId="{8BBBDA9E-C8F4-4475-B80B-D2570019442F}"/>
          </ac:graphicFrameMkLst>
        </pc:graphicFrameChg>
        <pc:picChg chg="add del">
          <ac:chgData name="Peter Piper" userId="f409446602181d63" providerId="LiveId" clId="{1088E242-DC58-46CE-91DC-8A53C2BB0644}" dt="2019-04-06T17:39:33.501" v="1952" actId="26606"/>
          <ac:picMkLst>
            <pc:docMk/>
            <pc:sldMk cId="2826441056" sldId="266"/>
            <ac:picMk id="7" creationId="{C89DFB68-1E06-4FB5-B0C4-BCD42887A32A}"/>
          </ac:picMkLst>
        </pc:picChg>
      </pc:sldChg>
      <pc:sldChg chg="addSp delSp modSp add mod ord setBg setClrOvrMap">
        <pc:chgData name="Peter Piper" userId="f409446602181d63" providerId="LiveId" clId="{1088E242-DC58-46CE-91DC-8A53C2BB0644}" dt="2019-04-10T02:19:30.153" v="2686" actId="6549"/>
        <pc:sldMkLst>
          <pc:docMk/>
          <pc:sldMk cId="802041263" sldId="267"/>
        </pc:sldMkLst>
        <pc:spChg chg="mod ord">
          <ac:chgData name="Peter Piper" userId="f409446602181d63" providerId="LiveId" clId="{1088E242-DC58-46CE-91DC-8A53C2BB0644}" dt="2019-04-10T02:19:30.153" v="2686" actId="6549"/>
          <ac:spMkLst>
            <pc:docMk/>
            <pc:sldMk cId="802041263" sldId="267"/>
            <ac:spMk id="2" creationId="{EF17267C-5681-485E-9427-B04A56AC71F2}"/>
          </ac:spMkLst>
        </pc:spChg>
        <pc:spChg chg="del mod">
          <ac:chgData name="Peter Piper" userId="f409446602181d63" providerId="LiveId" clId="{1088E242-DC58-46CE-91DC-8A53C2BB0644}" dt="2019-04-10T02:17:46.275" v="2670" actId="478"/>
          <ac:spMkLst>
            <pc:docMk/>
            <pc:sldMk cId="802041263" sldId="267"/>
            <ac:spMk id="3" creationId="{0830FA8D-078C-4DC5-98C3-7A28A7506D55}"/>
          </ac:spMkLst>
        </pc:spChg>
        <pc:spChg chg="add del">
          <ac:chgData name="Peter Piper" userId="f409446602181d63" providerId="LiveId" clId="{1088E242-DC58-46CE-91DC-8A53C2BB0644}" dt="2019-04-10T02:18:34.657" v="2678" actId="26606"/>
          <ac:spMkLst>
            <pc:docMk/>
            <pc:sldMk cId="802041263" sldId="267"/>
            <ac:spMk id="13" creationId="{1F9A0C1C-8ABC-401B-8FE9-AC9327C4C587}"/>
          </ac:spMkLst>
        </pc:spChg>
        <pc:spChg chg="add del">
          <ac:chgData name="Peter Piper" userId="f409446602181d63" providerId="LiveId" clId="{1088E242-DC58-46CE-91DC-8A53C2BB0644}" dt="2019-04-10T02:18:34.657" v="2678" actId="26606"/>
          <ac:spMkLst>
            <pc:docMk/>
            <pc:sldMk cId="802041263" sldId="267"/>
            <ac:spMk id="15" creationId="{BA5783C3-2F96-40A7-A24F-30CB07AA3928}"/>
          </ac:spMkLst>
        </pc:spChg>
        <pc:spChg chg="add del">
          <ac:chgData name="Peter Piper" userId="f409446602181d63" providerId="LiveId" clId="{1088E242-DC58-46CE-91DC-8A53C2BB0644}" dt="2019-04-10T02:18:34.657" v="2678" actId="26606"/>
          <ac:spMkLst>
            <pc:docMk/>
            <pc:sldMk cId="802041263" sldId="267"/>
            <ac:spMk id="17" creationId="{A9D08DBA-0326-4C4E-ACFB-576F3ABDD2D0}"/>
          </ac:spMkLst>
        </pc:spChg>
        <pc:spChg chg="add">
          <ac:chgData name="Peter Piper" userId="f409446602181d63" providerId="LiveId" clId="{1088E242-DC58-46CE-91DC-8A53C2BB0644}" dt="2019-04-10T02:18:34.682" v="2679" actId="26606"/>
          <ac:spMkLst>
            <pc:docMk/>
            <pc:sldMk cId="802041263" sldId="267"/>
            <ac:spMk id="20" creationId="{1E954AF0-B5CC-4A16-ACDA-675B5694F2C8}"/>
          </ac:spMkLst>
        </pc:spChg>
        <pc:spChg chg="add">
          <ac:chgData name="Peter Piper" userId="f409446602181d63" providerId="LiveId" clId="{1088E242-DC58-46CE-91DC-8A53C2BB0644}" dt="2019-04-10T02:18:34.682" v="2679" actId="26606"/>
          <ac:spMkLst>
            <pc:docMk/>
            <pc:sldMk cId="802041263" sldId="267"/>
            <ac:spMk id="21" creationId="{325322DD-3792-4947-A96A-1B6D9D786960}"/>
          </ac:spMkLst>
        </pc:spChg>
        <pc:grpChg chg="add del">
          <ac:chgData name="Peter Piper" userId="f409446602181d63" providerId="LiveId" clId="{1088E242-DC58-46CE-91DC-8A53C2BB0644}" dt="2019-04-10T02:18:34.657" v="2678" actId="26606"/>
          <ac:grpSpMkLst>
            <pc:docMk/>
            <pc:sldMk cId="802041263" sldId="267"/>
            <ac:grpSpMk id="9" creationId="{449BC34D-9C23-4D6D-8213-1F471AF85B3F}"/>
          </ac:grpSpMkLst>
        </pc:grpChg>
        <pc:grpChg chg="add">
          <ac:chgData name="Peter Piper" userId="f409446602181d63" providerId="LiveId" clId="{1088E242-DC58-46CE-91DC-8A53C2BB0644}" dt="2019-04-10T02:18:34.682" v="2679" actId="26606"/>
          <ac:grpSpMkLst>
            <pc:docMk/>
            <pc:sldMk cId="802041263" sldId="267"/>
            <ac:grpSpMk id="19" creationId="{449BC34D-9C23-4D6D-8213-1F471AF85B3F}"/>
          </ac:grpSpMkLst>
        </pc:grpChg>
        <pc:picChg chg="add mod modCrop">
          <ac:chgData name="Peter Piper" userId="f409446602181d63" providerId="LiveId" clId="{1088E242-DC58-46CE-91DC-8A53C2BB0644}" dt="2019-04-10T02:19:15.635" v="2685" actId="14100"/>
          <ac:picMkLst>
            <pc:docMk/>
            <pc:sldMk cId="802041263" sldId="267"/>
            <ac:picMk id="4" creationId="{51BD8BBC-0378-4C2A-BF5D-7E13418AF4E1}"/>
          </ac:picMkLst>
        </pc:picChg>
      </pc:sldChg>
      <pc:sldChg chg="addSp delSp modSp add mod setBg setClrOvrMap">
        <pc:chgData name="Peter Piper" userId="f409446602181d63" providerId="LiveId" clId="{1088E242-DC58-46CE-91DC-8A53C2BB0644}" dt="2019-04-10T02:14:28.443" v="2555" actId="20577"/>
        <pc:sldMkLst>
          <pc:docMk/>
          <pc:sldMk cId="2814652219" sldId="268"/>
        </pc:sldMkLst>
        <pc:spChg chg="mod ord">
          <ac:chgData name="Peter Piper" userId="f409446602181d63" providerId="LiveId" clId="{1088E242-DC58-46CE-91DC-8A53C2BB0644}" dt="2019-04-10T02:14:28.443" v="2555" actId="20577"/>
          <ac:spMkLst>
            <pc:docMk/>
            <pc:sldMk cId="2814652219" sldId="268"/>
            <ac:spMk id="2" creationId="{D439CEC6-DE17-49F0-9BD5-A13A20529994}"/>
          </ac:spMkLst>
        </pc:spChg>
        <pc:spChg chg="add del">
          <ac:chgData name="Peter Piper" userId="f409446602181d63" providerId="LiveId" clId="{1088E242-DC58-46CE-91DC-8A53C2BB0644}" dt="2019-04-10T02:12:12.805" v="2512"/>
          <ac:spMkLst>
            <pc:docMk/>
            <pc:sldMk cId="2814652219" sldId="268"/>
            <ac:spMk id="3" creationId="{2DA88340-7968-4BB7-A16B-0BB1D6D576F9}"/>
          </ac:spMkLst>
        </pc:spChg>
        <pc:spChg chg="add del">
          <ac:chgData name="Peter Piper" userId="f409446602181d63" providerId="LiveId" clId="{1088E242-DC58-46CE-91DC-8A53C2BB0644}" dt="2019-04-10T02:12:28.743" v="2516" actId="26606"/>
          <ac:spMkLst>
            <pc:docMk/>
            <pc:sldMk cId="2814652219" sldId="268"/>
            <ac:spMk id="75" creationId="{1E954AF0-B5CC-4A16-ACDA-675B5694F2C8}"/>
          </ac:spMkLst>
        </pc:spChg>
        <pc:spChg chg="add del">
          <ac:chgData name="Peter Piper" userId="f409446602181d63" providerId="LiveId" clId="{1088E242-DC58-46CE-91DC-8A53C2BB0644}" dt="2019-04-10T02:12:28.743" v="2516" actId="26606"/>
          <ac:spMkLst>
            <pc:docMk/>
            <pc:sldMk cId="2814652219" sldId="268"/>
            <ac:spMk id="77" creationId="{325322DD-3792-4947-A96A-1B6D9D786960}"/>
          </ac:spMkLst>
        </pc:spChg>
        <pc:spChg chg="add del">
          <ac:chgData name="Peter Piper" userId="f409446602181d63" providerId="LiveId" clId="{1088E242-DC58-46CE-91DC-8A53C2BB0644}" dt="2019-04-10T02:12:43.608" v="2518" actId="26606"/>
          <ac:spMkLst>
            <pc:docMk/>
            <pc:sldMk cId="2814652219" sldId="268"/>
            <ac:spMk id="79" creationId="{A9D08DBA-0326-4C4E-ACFB-576F3ABDD2D0}"/>
          </ac:spMkLst>
        </pc:spChg>
        <pc:spChg chg="add del">
          <ac:chgData name="Peter Piper" userId="f409446602181d63" providerId="LiveId" clId="{1088E242-DC58-46CE-91DC-8A53C2BB0644}" dt="2019-04-10T02:12:43.608" v="2518" actId="26606"/>
          <ac:spMkLst>
            <pc:docMk/>
            <pc:sldMk cId="2814652219" sldId="268"/>
            <ac:spMk id="1029" creationId="{1F9A0C1C-8ABC-401B-8FE9-AC9327C4C587}"/>
          </ac:spMkLst>
        </pc:spChg>
        <pc:spChg chg="add del">
          <ac:chgData name="Peter Piper" userId="f409446602181d63" providerId="LiveId" clId="{1088E242-DC58-46CE-91DC-8A53C2BB0644}" dt="2019-04-10T02:12:43.608" v="2518" actId="26606"/>
          <ac:spMkLst>
            <pc:docMk/>
            <pc:sldMk cId="2814652219" sldId="268"/>
            <ac:spMk id="1030" creationId="{BA5783C3-2F96-40A7-A24F-30CB07AA3928}"/>
          </ac:spMkLst>
        </pc:spChg>
        <pc:grpChg chg="add del">
          <ac:chgData name="Peter Piper" userId="f409446602181d63" providerId="LiveId" clId="{1088E242-DC58-46CE-91DC-8A53C2BB0644}" dt="2019-04-10T02:12:28.743" v="2516" actId="26606"/>
          <ac:grpSpMkLst>
            <pc:docMk/>
            <pc:sldMk cId="2814652219" sldId="268"/>
            <ac:grpSpMk id="71" creationId="{449BC34D-9C23-4D6D-8213-1F471AF85B3F}"/>
          </ac:grpSpMkLst>
        </pc:grpChg>
        <pc:grpChg chg="add del">
          <ac:chgData name="Peter Piper" userId="f409446602181d63" providerId="LiveId" clId="{1088E242-DC58-46CE-91DC-8A53C2BB0644}" dt="2019-04-10T02:12:43.608" v="2518" actId="26606"/>
          <ac:grpSpMkLst>
            <pc:docMk/>
            <pc:sldMk cId="2814652219" sldId="268"/>
            <ac:grpSpMk id="1028" creationId="{449BC34D-9C23-4D6D-8213-1F471AF85B3F}"/>
          </ac:grpSpMkLst>
        </pc:grpChg>
        <pc:picChg chg="add mod">
          <ac:chgData name="Peter Piper" userId="f409446602181d63" providerId="LiveId" clId="{1088E242-DC58-46CE-91DC-8A53C2BB0644}" dt="2019-04-10T02:12:54.954" v="2520" actId="14100"/>
          <ac:picMkLst>
            <pc:docMk/>
            <pc:sldMk cId="2814652219" sldId="268"/>
            <ac:picMk id="1026" creationId="{BDD73395-FE38-4B19-BAB5-92E473D261AF}"/>
          </ac:picMkLst>
        </pc:picChg>
      </pc:sldChg>
      <pc:sldChg chg="addSp delSp modSp add">
        <pc:chgData name="Peter Piper" userId="f409446602181d63" providerId="LiveId" clId="{1088E242-DC58-46CE-91DC-8A53C2BB0644}" dt="2019-04-10T02:24:16.668" v="2809" actId="1076"/>
        <pc:sldMkLst>
          <pc:docMk/>
          <pc:sldMk cId="2753849711" sldId="269"/>
        </pc:sldMkLst>
        <pc:spChg chg="mod">
          <ac:chgData name="Peter Piper" userId="f409446602181d63" providerId="LiveId" clId="{1088E242-DC58-46CE-91DC-8A53C2BB0644}" dt="2019-04-10T02:23:47.753" v="2808" actId="20577"/>
          <ac:spMkLst>
            <pc:docMk/>
            <pc:sldMk cId="2753849711" sldId="269"/>
            <ac:spMk id="2" creationId="{018243E0-6BBE-4B3E-8B75-89F037529D65}"/>
          </ac:spMkLst>
        </pc:spChg>
        <pc:spChg chg="del">
          <ac:chgData name="Peter Piper" userId="f409446602181d63" providerId="LiveId" clId="{1088E242-DC58-46CE-91DC-8A53C2BB0644}" dt="2019-04-10T02:22:34.929" v="2782" actId="478"/>
          <ac:spMkLst>
            <pc:docMk/>
            <pc:sldMk cId="2753849711" sldId="269"/>
            <ac:spMk id="3" creationId="{E1483573-2122-420D-BBD4-B0E4FF0A8619}"/>
          </ac:spMkLst>
        </pc:spChg>
        <pc:picChg chg="add del mod modCrop">
          <ac:chgData name="Peter Piper" userId="f409446602181d63" providerId="LiveId" clId="{1088E242-DC58-46CE-91DC-8A53C2BB0644}" dt="2019-04-10T02:23:17.010" v="2786" actId="478"/>
          <ac:picMkLst>
            <pc:docMk/>
            <pc:sldMk cId="2753849711" sldId="269"/>
            <ac:picMk id="4" creationId="{FDC5E875-DE25-420A-A1B2-3E0F1EBD6883}"/>
          </ac:picMkLst>
        </pc:picChg>
        <pc:picChg chg="add mod modCrop">
          <ac:chgData name="Peter Piper" userId="f409446602181d63" providerId="LiveId" clId="{1088E242-DC58-46CE-91DC-8A53C2BB0644}" dt="2019-04-10T02:24:16.668" v="2809" actId="1076"/>
          <ac:picMkLst>
            <pc:docMk/>
            <pc:sldMk cId="2753849711" sldId="269"/>
            <ac:picMk id="5" creationId="{8D7E67C8-8303-48F0-B5B5-139BA7767BF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4780D8-DCB0-4F40-A2E2-4F60E6006B7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AEA8F6D-CF3B-4EE0-9F6E-AD077D5AC695}">
      <dgm:prSet/>
      <dgm:spPr/>
      <dgm:t>
        <a:bodyPr/>
        <a:lstStyle/>
        <a:p>
          <a:r>
            <a:rPr lang="en-US" baseline="0" dirty="0"/>
            <a:t>AI Consumption</a:t>
          </a:r>
          <a:endParaRPr lang="en-US" dirty="0"/>
        </a:p>
      </dgm:t>
    </dgm:pt>
    <dgm:pt modelId="{32D0E3F7-C550-4686-BF83-ABD82377AF4B}" type="parTrans" cxnId="{6AF7E2C1-26AF-4391-84F6-D1AFCE9B9EF9}">
      <dgm:prSet/>
      <dgm:spPr/>
      <dgm:t>
        <a:bodyPr/>
        <a:lstStyle/>
        <a:p>
          <a:endParaRPr lang="en-US"/>
        </a:p>
      </dgm:t>
    </dgm:pt>
    <dgm:pt modelId="{79EF3BE3-3793-403E-A44E-3769C8D162C2}" type="sibTrans" cxnId="{6AF7E2C1-26AF-4391-84F6-D1AFCE9B9EF9}">
      <dgm:prSet/>
      <dgm:spPr/>
      <dgm:t>
        <a:bodyPr/>
        <a:lstStyle/>
        <a:p>
          <a:endParaRPr lang="en-US"/>
        </a:p>
      </dgm:t>
    </dgm:pt>
    <dgm:pt modelId="{EEEF7441-68EA-407F-8927-93ED79F902F9}">
      <dgm:prSet/>
      <dgm:spPr/>
      <dgm:t>
        <a:bodyPr/>
        <a:lstStyle/>
        <a:p>
          <a:r>
            <a:rPr lang="en-US" baseline="0"/>
            <a:t>Custom Vision</a:t>
          </a:r>
          <a:endParaRPr lang="en-US"/>
        </a:p>
      </dgm:t>
    </dgm:pt>
    <dgm:pt modelId="{19420ED1-FC2E-4C94-BC8F-EAD6CDC46D44}" type="parTrans" cxnId="{994CED9D-4046-4188-B75C-E48B096F0A81}">
      <dgm:prSet/>
      <dgm:spPr/>
      <dgm:t>
        <a:bodyPr/>
        <a:lstStyle/>
        <a:p>
          <a:endParaRPr lang="en-US"/>
        </a:p>
      </dgm:t>
    </dgm:pt>
    <dgm:pt modelId="{4FDA6521-CFD2-4793-BB74-786E64A17812}" type="sibTrans" cxnId="{994CED9D-4046-4188-B75C-E48B096F0A81}">
      <dgm:prSet/>
      <dgm:spPr/>
      <dgm:t>
        <a:bodyPr/>
        <a:lstStyle/>
        <a:p>
          <a:endParaRPr lang="en-US"/>
        </a:p>
      </dgm:t>
    </dgm:pt>
    <dgm:pt modelId="{C6E277B8-936D-409C-94CA-86FEE68BA9B4}">
      <dgm:prSet/>
      <dgm:spPr/>
      <dgm:t>
        <a:bodyPr/>
        <a:lstStyle/>
        <a:p>
          <a:r>
            <a:rPr lang="en-US" baseline="0"/>
            <a:t>Demo</a:t>
          </a:r>
          <a:endParaRPr lang="en-US"/>
        </a:p>
      </dgm:t>
    </dgm:pt>
    <dgm:pt modelId="{96B51F9A-E5CF-44C0-AA46-4A27BAE8D7B7}" type="parTrans" cxnId="{AFF6FA75-B778-420F-881B-8416875BD827}">
      <dgm:prSet/>
      <dgm:spPr/>
      <dgm:t>
        <a:bodyPr/>
        <a:lstStyle/>
        <a:p>
          <a:endParaRPr lang="en-US"/>
        </a:p>
      </dgm:t>
    </dgm:pt>
    <dgm:pt modelId="{C4DE6CBE-37F0-41EC-A0DD-38AFD4AC620D}" type="sibTrans" cxnId="{AFF6FA75-B778-420F-881B-8416875BD827}">
      <dgm:prSet/>
      <dgm:spPr/>
      <dgm:t>
        <a:bodyPr/>
        <a:lstStyle/>
        <a:p>
          <a:endParaRPr lang="en-US"/>
        </a:p>
      </dgm:t>
    </dgm:pt>
    <dgm:pt modelId="{EE4B6E86-5768-4B4A-8F76-BA9D11C23F14}">
      <dgm:prSet/>
      <dgm:spPr/>
      <dgm:t>
        <a:bodyPr/>
        <a:lstStyle/>
        <a:p>
          <a:r>
            <a:rPr lang="en-US" baseline="0"/>
            <a:t>Summary</a:t>
          </a:r>
          <a:endParaRPr lang="en-US"/>
        </a:p>
      </dgm:t>
    </dgm:pt>
    <dgm:pt modelId="{AC0D37CB-1570-483F-B18B-EB6CA93E347A}" type="parTrans" cxnId="{618897CD-8CA2-4E7C-B4CB-D5262ED04277}">
      <dgm:prSet/>
      <dgm:spPr/>
      <dgm:t>
        <a:bodyPr/>
        <a:lstStyle/>
        <a:p>
          <a:endParaRPr lang="en-US"/>
        </a:p>
      </dgm:t>
    </dgm:pt>
    <dgm:pt modelId="{B5536E56-6BF4-48F5-A052-DFDDBA0FF433}" type="sibTrans" cxnId="{618897CD-8CA2-4E7C-B4CB-D5262ED04277}">
      <dgm:prSet/>
      <dgm:spPr/>
      <dgm:t>
        <a:bodyPr/>
        <a:lstStyle/>
        <a:p>
          <a:endParaRPr lang="en-US"/>
        </a:p>
      </dgm:t>
    </dgm:pt>
    <dgm:pt modelId="{519949C5-3D3B-4101-B4C4-9C697A482A88}" type="pres">
      <dgm:prSet presAssocID="{4F4780D8-DCB0-4F40-A2E2-4F60E6006B7A}" presName="root" presStyleCnt="0">
        <dgm:presLayoutVars>
          <dgm:dir/>
          <dgm:resizeHandles val="exact"/>
        </dgm:presLayoutVars>
      </dgm:prSet>
      <dgm:spPr/>
    </dgm:pt>
    <dgm:pt modelId="{C40F3B05-AE2A-4680-9B40-E2D2B3F09804}" type="pres">
      <dgm:prSet presAssocID="{DAEA8F6D-CF3B-4EE0-9F6E-AD077D5AC695}" presName="compNode" presStyleCnt="0"/>
      <dgm:spPr/>
    </dgm:pt>
    <dgm:pt modelId="{82498A05-03CF-4AF4-A888-9B1A787B0DF1}" type="pres">
      <dgm:prSet presAssocID="{DAEA8F6D-CF3B-4EE0-9F6E-AD077D5AC69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3AE1EB94-5E74-4A71-8ED4-005A2141F5D6}" type="pres">
      <dgm:prSet presAssocID="{DAEA8F6D-CF3B-4EE0-9F6E-AD077D5AC695}" presName="spaceRect" presStyleCnt="0"/>
      <dgm:spPr/>
    </dgm:pt>
    <dgm:pt modelId="{82276411-3447-47DA-9984-680F8AAAD801}" type="pres">
      <dgm:prSet presAssocID="{DAEA8F6D-CF3B-4EE0-9F6E-AD077D5AC695}" presName="textRect" presStyleLbl="revTx" presStyleIdx="0" presStyleCnt="4">
        <dgm:presLayoutVars>
          <dgm:chMax val="1"/>
          <dgm:chPref val="1"/>
        </dgm:presLayoutVars>
      </dgm:prSet>
      <dgm:spPr/>
    </dgm:pt>
    <dgm:pt modelId="{6C2C90B3-62DF-443E-8784-EC1C54E48054}" type="pres">
      <dgm:prSet presAssocID="{79EF3BE3-3793-403E-A44E-3769C8D162C2}" presName="sibTrans" presStyleCnt="0"/>
      <dgm:spPr/>
    </dgm:pt>
    <dgm:pt modelId="{21B932A1-F74A-4875-9D1A-46BB8468C4EF}" type="pres">
      <dgm:prSet presAssocID="{EEEF7441-68EA-407F-8927-93ED79F902F9}" presName="compNode" presStyleCnt="0"/>
      <dgm:spPr/>
    </dgm:pt>
    <dgm:pt modelId="{42A42FB5-3C22-4B7D-84E8-BB2DFAF05DE9}" type="pres">
      <dgm:prSet presAssocID="{EEEF7441-68EA-407F-8927-93ED79F902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91331CD6-1BFA-4B44-A9A4-A4EF72220D7B}" type="pres">
      <dgm:prSet presAssocID="{EEEF7441-68EA-407F-8927-93ED79F902F9}" presName="spaceRect" presStyleCnt="0"/>
      <dgm:spPr/>
    </dgm:pt>
    <dgm:pt modelId="{7549BD91-87FD-42B1-9CE6-CB7AEB38EB59}" type="pres">
      <dgm:prSet presAssocID="{EEEF7441-68EA-407F-8927-93ED79F902F9}" presName="textRect" presStyleLbl="revTx" presStyleIdx="1" presStyleCnt="4">
        <dgm:presLayoutVars>
          <dgm:chMax val="1"/>
          <dgm:chPref val="1"/>
        </dgm:presLayoutVars>
      </dgm:prSet>
      <dgm:spPr/>
    </dgm:pt>
    <dgm:pt modelId="{B9D9B751-0663-45F4-8BF5-44A53FCD0839}" type="pres">
      <dgm:prSet presAssocID="{4FDA6521-CFD2-4793-BB74-786E64A17812}" presName="sibTrans" presStyleCnt="0"/>
      <dgm:spPr/>
    </dgm:pt>
    <dgm:pt modelId="{319497CF-AA5B-4530-9B91-4153424AAEE3}" type="pres">
      <dgm:prSet presAssocID="{C6E277B8-936D-409C-94CA-86FEE68BA9B4}" presName="compNode" presStyleCnt="0"/>
      <dgm:spPr/>
    </dgm:pt>
    <dgm:pt modelId="{E9D117CF-6D93-4191-96DF-F174463AA46C}" type="pres">
      <dgm:prSet presAssocID="{C6E277B8-936D-409C-94CA-86FEE68BA9B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B6524C6F-9669-4D5A-982E-C8F7300FB693}" type="pres">
      <dgm:prSet presAssocID="{C6E277B8-936D-409C-94CA-86FEE68BA9B4}" presName="spaceRect" presStyleCnt="0"/>
      <dgm:spPr/>
    </dgm:pt>
    <dgm:pt modelId="{3D38AF32-8BF2-490C-AC73-D99FC45F587C}" type="pres">
      <dgm:prSet presAssocID="{C6E277B8-936D-409C-94CA-86FEE68BA9B4}" presName="textRect" presStyleLbl="revTx" presStyleIdx="2" presStyleCnt="4">
        <dgm:presLayoutVars>
          <dgm:chMax val="1"/>
          <dgm:chPref val="1"/>
        </dgm:presLayoutVars>
      </dgm:prSet>
      <dgm:spPr/>
    </dgm:pt>
    <dgm:pt modelId="{25A2DCAE-B837-4FBE-976D-F27CC81E2866}" type="pres">
      <dgm:prSet presAssocID="{C4DE6CBE-37F0-41EC-A0DD-38AFD4AC620D}" presName="sibTrans" presStyleCnt="0"/>
      <dgm:spPr/>
    </dgm:pt>
    <dgm:pt modelId="{7AA77E9F-5236-4B88-8A58-381A6B36071B}" type="pres">
      <dgm:prSet presAssocID="{EE4B6E86-5768-4B4A-8F76-BA9D11C23F14}" presName="compNode" presStyleCnt="0"/>
      <dgm:spPr/>
    </dgm:pt>
    <dgm:pt modelId="{D5075DDC-0953-4BBD-97B1-4088860C118C}" type="pres">
      <dgm:prSet presAssocID="{EE4B6E86-5768-4B4A-8F76-BA9D11C23F1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FB81C82-56EB-4A38-9052-9D70B09FE784}" type="pres">
      <dgm:prSet presAssocID="{EE4B6E86-5768-4B4A-8F76-BA9D11C23F14}" presName="spaceRect" presStyleCnt="0"/>
      <dgm:spPr/>
    </dgm:pt>
    <dgm:pt modelId="{CD4BCEB0-DEF6-4612-A4B3-290491685434}" type="pres">
      <dgm:prSet presAssocID="{EE4B6E86-5768-4B4A-8F76-BA9D11C23F1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1DC8039-9FE9-4EB9-8A72-2EF5B8B27CAC}" type="presOf" srcId="{EE4B6E86-5768-4B4A-8F76-BA9D11C23F14}" destId="{CD4BCEB0-DEF6-4612-A4B3-290491685434}" srcOrd="0" destOrd="0" presId="urn:microsoft.com/office/officeart/2018/2/layout/IconLabelList"/>
    <dgm:cxn modelId="{20655B69-C12D-42E2-A642-DA98566F9479}" type="presOf" srcId="{EEEF7441-68EA-407F-8927-93ED79F902F9}" destId="{7549BD91-87FD-42B1-9CE6-CB7AEB38EB59}" srcOrd="0" destOrd="0" presId="urn:microsoft.com/office/officeart/2018/2/layout/IconLabelList"/>
    <dgm:cxn modelId="{98A6C66F-0A02-44E4-8D15-BF5E1F6647CF}" type="presOf" srcId="{DAEA8F6D-CF3B-4EE0-9F6E-AD077D5AC695}" destId="{82276411-3447-47DA-9984-680F8AAAD801}" srcOrd="0" destOrd="0" presId="urn:microsoft.com/office/officeart/2018/2/layout/IconLabelList"/>
    <dgm:cxn modelId="{AFF6FA75-B778-420F-881B-8416875BD827}" srcId="{4F4780D8-DCB0-4F40-A2E2-4F60E6006B7A}" destId="{C6E277B8-936D-409C-94CA-86FEE68BA9B4}" srcOrd="2" destOrd="0" parTransId="{96B51F9A-E5CF-44C0-AA46-4A27BAE8D7B7}" sibTransId="{C4DE6CBE-37F0-41EC-A0DD-38AFD4AC620D}"/>
    <dgm:cxn modelId="{6C8C8E88-8426-4388-869E-5E2D2EC0F469}" type="presOf" srcId="{C6E277B8-936D-409C-94CA-86FEE68BA9B4}" destId="{3D38AF32-8BF2-490C-AC73-D99FC45F587C}" srcOrd="0" destOrd="0" presId="urn:microsoft.com/office/officeart/2018/2/layout/IconLabelList"/>
    <dgm:cxn modelId="{994CED9D-4046-4188-B75C-E48B096F0A81}" srcId="{4F4780D8-DCB0-4F40-A2E2-4F60E6006B7A}" destId="{EEEF7441-68EA-407F-8927-93ED79F902F9}" srcOrd="1" destOrd="0" parTransId="{19420ED1-FC2E-4C94-BC8F-EAD6CDC46D44}" sibTransId="{4FDA6521-CFD2-4793-BB74-786E64A17812}"/>
    <dgm:cxn modelId="{6AF7E2C1-26AF-4391-84F6-D1AFCE9B9EF9}" srcId="{4F4780D8-DCB0-4F40-A2E2-4F60E6006B7A}" destId="{DAEA8F6D-CF3B-4EE0-9F6E-AD077D5AC695}" srcOrd="0" destOrd="0" parTransId="{32D0E3F7-C550-4686-BF83-ABD82377AF4B}" sibTransId="{79EF3BE3-3793-403E-A44E-3769C8D162C2}"/>
    <dgm:cxn modelId="{00EF93C5-3E94-4EA5-B050-24DDEF87204A}" type="presOf" srcId="{4F4780D8-DCB0-4F40-A2E2-4F60E6006B7A}" destId="{519949C5-3D3B-4101-B4C4-9C697A482A88}" srcOrd="0" destOrd="0" presId="urn:microsoft.com/office/officeart/2018/2/layout/IconLabelList"/>
    <dgm:cxn modelId="{618897CD-8CA2-4E7C-B4CB-D5262ED04277}" srcId="{4F4780D8-DCB0-4F40-A2E2-4F60E6006B7A}" destId="{EE4B6E86-5768-4B4A-8F76-BA9D11C23F14}" srcOrd="3" destOrd="0" parTransId="{AC0D37CB-1570-483F-B18B-EB6CA93E347A}" sibTransId="{B5536E56-6BF4-48F5-A052-DFDDBA0FF433}"/>
    <dgm:cxn modelId="{E7BE85C2-2ECD-4EB6-89E2-9C6D813E8F79}" type="presParOf" srcId="{519949C5-3D3B-4101-B4C4-9C697A482A88}" destId="{C40F3B05-AE2A-4680-9B40-E2D2B3F09804}" srcOrd="0" destOrd="0" presId="urn:microsoft.com/office/officeart/2018/2/layout/IconLabelList"/>
    <dgm:cxn modelId="{BE957C9E-ADA9-4C25-A201-F24426BB666C}" type="presParOf" srcId="{C40F3B05-AE2A-4680-9B40-E2D2B3F09804}" destId="{82498A05-03CF-4AF4-A888-9B1A787B0DF1}" srcOrd="0" destOrd="0" presId="urn:microsoft.com/office/officeart/2018/2/layout/IconLabelList"/>
    <dgm:cxn modelId="{8EB80377-9797-45F1-A1F3-11427E3371F2}" type="presParOf" srcId="{C40F3B05-AE2A-4680-9B40-E2D2B3F09804}" destId="{3AE1EB94-5E74-4A71-8ED4-005A2141F5D6}" srcOrd="1" destOrd="0" presId="urn:microsoft.com/office/officeart/2018/2/layout/IconLabelList"/>
    <dgm:cxn modelId="{07354D9A-5D33-4418-AFF5-25B6C1B0AAC5}" type="presParOf" srcId="{C40F3B05-AE2A-4680-9B40-E2D2B3F09804}" destId="{82276411-3447-47DA-9984-680F8AAAD801}" srcOrd="2" destOrd="0" presId="urn:microsoft.com/office/officeart/2018/2/layout/IconLabelList"/>
    <dgm:cxn modelId="{AAA64997-D021-4C2A-A775-F36CC14C5479}" type="presParOf" srcId="{519949C5-3D3B-4101-B4C4-9C697A482A88}" destId="{6C2C90B3-62DF-443E-8784-EC1C54E48054}" srcOrd="1" destOrd="0" presId="urn:microsoft.com/office/officeart/2018/2/layout/IconLabelList"/>
    <dgm:cxn modelId="{6EA93D88-C823-4706-8625-428FD55EA5E2}" type="presParOf" srcId="{519949C5-3D3B-4101-B4C4-9C697A482A88}" destId="{21B932A1-F74A-4875-9D1A-46BB8468C4EF}" srcOrd="2" destOrd="0" presId="urn:microsoft.com/office/officeart/2018/2/layout/IconLabelList"/>
    <dgm:cxn modelId="{F9792CFC-DA85-4152-96E2-02204C821C9D}" type="presParOf" srcId="{21B932A1-F74A-4875-9D1A-46BB8468C4EF}" destId="{42A42FB5-3C22-4B7D-84E8-BB2DFAF05DE9}" srcOrd="0" destOrd="0" presId="urn:microsoft.com/office/officeart/2018/2/layout/IconLabelList"/>
    <dgm:cxn modelId="{16E7A485-1335-45CD-93BC-CB5BD054C194}" type="presParOf" srcId="{21B932A1-F74A-4875-9D1A-46BB8468C4EF}" destId="{91331CD6-1BFA-4B44-A9A4-A4EF72220D7B}" srcOrd="1" destOrd="0" presId="urn:microsoft.com/office/officeart/2018/2/layout/IconLabelList"/>
    <dgm:cxn modelId="{31ACA694-7BB0-4049-BEFE-251DFA3DC7F5}" type="presParOf" srcId="{21B932A1-F74A-4875-9D1A-46BB8468C4EF}" destId="{7549BD91-87FD-42B1-9CE6-CB7AEB38EB59}" srcOrd="2" destOrd="0" presId="urn:microsoft.com/office/officeart/2018/2/layout/IconLabelList"/>
    <dgm:cxn modelId="{C2ABB4C5-11B2-4E3D-A4EB-546710B0C617}" type="presParOf" srcId="{519949C5-3D3B-4101-B4C4-9C697A482A88}" destId="{B9D9B751-0663-45F4-8BF5-44A53FCD0839}" srcOrd="3" destOrd="0" presId="urn:microsoft.com/office/officeart/2018/2/layout/IconLabelList"/>
    <dgm:cxn modelId="{834AB292-D5AF-4E3A-B75B-57DA029BB9E9}" type="presParOf" srcId="{519949C5-3D3B-4101-B4C4-9C697A482A88}" destId="{319497CF-AA5B-4530-9B91-4153424AAEE3}" srcOrd="4" destOrd="0" presId="urn:microsoft.com/office/officeart/2018/2/layout/IconLabelList"/>
    <dgm:cxn modelId="{D33892C3-23CE-4C82-BF61-F4ADC0BBA4A1}" type="presParOf" srcId="{319497CF-AA5B-4530-9B91-4153424AAEE3}" destId="{E9D117CF-6D93-4191-96DF-F174463AA46C}" srcOrd="0" destOrd="0" presId="urn:microsoft.com/office/officeart/2018/2/layout/IconLabelList"/>
    <dgm:cxn modelId="{AB6218E3-BD7A-4C5C-AD3E-FC386A575C11}" type="presParOf" srcId="{319497CF-AA5B-4530-9B91-4153424AAEE3}" destId="{B6524C6F-9669-4D5A-982E-C8F7300FB693}" srcOrd="1" destOrd="0" presId="urn:microsoft.com/office/officeart/2018/2/layout/IconLabelList"/>
    <dgm:cxn modelId="{81014A3A-9BEC-4A08-BFAA-078E48D6474B}" type="presParOf" srcId="{319497CF-AA5B-4530-9B91-4153424AAEE3}" destId="{3D38AF32-8BF2-490C-AC73-D99FC45F587C}" srcOrd="2" destOrd="0" presId="urn:microsoft.com/office/officeart/2018/2/layout/IconLabelList"/>
    <dgm:cxn modelId="{D861F9B2-3762-4A8D-9B8C-6AFBA0B06EC8}" type="presParOf" srcId="{519949C5-3D3B-4101-B4C4-9C697A482A88}" destId="{25A2DCAE-B837-4FBE-976D-F27CC81E2866}" srcOrd="5" destOrd="0" presId="urn:microsoft.com/office/officeart/2018/2/layout/IconLabelList"/>
    <dgm:cxn modelId="{97E4E0E2-5937-4B90-900D-26A6B6DBC276}" type="presParOf" srcId="{519949C5-3D3B-4101-B4C4-9C697A482A88}" destId="{7AA77E9F-5236-4B88-8A58-381A6B36071B}" srcOrd="6" destOrd="0" presId="urn:microsoft.com/office/officeart/2018/2/layout/IconLabelList"/>
    <dgm:cxn modelId="{1B59F047-5544-4C42-AC1E-CEC08E2849BF}" type="presParOf" srcId="{7AA77E9F-5236-4B88-8A58-381A6B36071B}" destId="{D5075DDC-0953-4BBD-97B1-4088860C118C}" srcOrd="0" destOrd="0" presId="urn:microsoft.com/office/officeart/2018/2/layout/IconLabelList"/>
    <dgm:cxn modelId="{689BCA97-A797-4B1E-BCD9-25B76FB430E3}" type="presParOf" srcId="{7AA77E9F-5236-4B88-8A58-381A6B36071B}" destId="{7FB81C82-56EB-4A38-9052-9D70B09FE784}" srcOrd="1" destOrd="0" presId="urn:microsoft.com/office/officeart/2018/2/layout/IconLabelList"/>
    <dgm:cxn modelId="{772B90C3-D288-4AF0-9C62-ABBB381BCFE4}" type="presParOf" srcId="{7AA77E9F-5236-4B88-8A58-381A6B36071B}" destId="{CD4BCEB0-DEF6-4612-A4B3-29049168543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121CA-F2B9-434C-B858-632D34DF24C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DC70F61-05F5-4894-918E-88A5870D068F}">
      <dgm:prSet/>
      <dgm:spPr/>
      <dgm:t>
        <a:bodyPr/>
        <a:lstStyle/>
        <a:p>
          <a:r>
            <a:rPr lang="en-US" baseline="0"/>
            <a:t>Responsible Citizen</a:t>
          </a:r>
          <a:endParaRPr lang="en-US"/>
        </a:p>
      </dgm:t>
    </dgm:pt>
    <dgm:pt modelId="{1A13F799-717E-4843-9790-28208D56C750}" type="parTrans" cxnId="{C1173D62-489D-4E92-BA22-7022D987BEC3}">
      <dgm:prSet/>
      <dgm:spPr/>
      <dgm:t>
        <a:bodyPr/>
        <a:lstStyle/>
        <a:p>
          <a:endParaRPr lang="en-US"/>
        </a:p>
      </dgm:t>
    </dgm:pt>
    <dgm:pt modelId="{63C4E432-7310-4017-9995-379C78263978}" type="sibTrans" cxnId="{C1173D62-489D-4E92-BA22-7022D987BEC3}">
      <dgm:prSet/>
      <dgm:spPr/>
      <dgm:t>
        <a:bodyPr/>
        <a:lstStyle/>
        <a:p>
          <a:endParaRPr lang="en-US"/>
        </a:p>
      </dgm:t>
    </dgm:pt>
    <dgm:pt modelId="{930B5403-9CD3-4878-84C0-6895AD0C5611}">
      <dgm:prSet/>
      <dgm:spPr/>
      <dgm:t>
        <a:bodyPr/>
        <a:lstStyle/>
        <a:p>
          <a:r>
            <a:rPr lang="en-US" baseline="0"/>
            <a:t>Strategy</a:t>
          </a:r>
          <a:endParaRPr lang="en-US"/>
        </a:p>
      </dgm:t>
    </dgm:pt>
    <dgm:pt modelId="{381E85BD-321D-44FC-B4C8-A44BA6204CB8}" type="parTrans" cxnId="{58A22BD2-FB63-44A8-8FBD-600B9BF9A1CE}">
      <dgm:prSet/>
      <dgm:spPr/>
      <dgm:t>
        <a:bodyPr/>
        <a:lstStyle/>
        <a:p>
          <a:endParaRPr lang="en-US"/>
        </a:p>
      </dgm:t>
    </dgm:pt>
    <dgm:pt modelId="{34FC3757-56B3-4DDF-99F6-A43D8571EE23}" type="sibTrans" cxnId="{58A22BD2-FB63-44A8-8FBD-600B9BF9A1CE}">
      <dgm:prSet/>
      <dgm:spPr/>
      <dgm:t>
        <a:bodyPr/>
        <a:lstStyle/>
        <a:p>
          <a:endParaRPr lang="en-US"/>
        </a:p>
      </dgm:t>
    </dgm:pt>
    <dgm:pt modelId="{B5C59AB5-9640-47A5-9EBF-715E9F374947}">
      <dgm:prSet/>
      <dgm:spPr/>
      <dgm:t>
        <a:bodyPr/>
        <a:lstStyle/>
        <a:p>
          <a:r>
            <a:rPr lang="en-US" baseline="0" dirty="0"/>
            <a:t>Ethics and Culture</a:t>
          </a:r>
          <a:endParaRPr lang="en-US" dirty="0"/>
        </a:p>
      </dgm:t>
    </dgm:pt>
    <dgm:pt modelId="{76A14C4F-0CB5-4509-AC4B-7942FFC652A3}" type="parTrans" cxnId="{7C092937-9304-493B-A581-FCAE10032652}">
      <dgm:prSet/>
      <dgm:spPr/>
      <dgm:t>
        <a:bodyPr/>
        <a:lstStyle/>
        <a:p>
          <a:endParaRPr lang="en-US"/>
        </a:p>
      </dgm:t>
    </dgm:pt>
    <dgm:pt modelId="{F17B1A3D-90F0-4575-82A2-BA97C21D82AE}" type="sibTrans" cxnId="{7C092937-9304-493B-A581-FCAE10032652}">
      <dgm:prSet/>
      <dgm:spPr/>
      <dgm:t>
        <a:bodyPr/>
        <a:lstStyle/>
        <a:p>
          <a:endParaRPr lang="en-US"/>
        </a:p>
      </dgm:t>
    </dgm:pt>
    <dgm:pt modelId="{8D7348B7-5380-4AC8-A8B4-E900CCD8407D}">
      <dgm:prSet/>
      <dgm:spPr/>
      <dgm:t>
        <a:bodyPr/>
        <a:lstStyle/>
        <a:p>
          <a:r>
            <a:rPr lang="en-US" baseline="0"/>
            <a:t>Governance and Policies</a:t>
          </a:r>
          <a:endParaRPr lang="en-US"/>
        </a:p>
      </dgm:t>
    </dgm:pt>
    <dgm:pt modelId="{3350684C-35BC-40DC-9F5C-A28CC75FE26F}" type="parTrans" cxnId="{70D83D7A-1791-4ADE-BF3F-88C356D99A13}">
      <dgm:prSet/>
      <dgm:spPr/>
      <dgm:t>
        <a:bodyPr/>
        <a:lstStyle/>
        <a:p>
          <a:endParaRPr lang="en-US"/>
        </a:p>
      </dgm:t>
    </dgm:pt>
    <dgm:pt modelId="{2C56995E-3D26-4582-90C4-31745C77AF69}" type="sibTrans" cxnId="{70D83D7A-1791-4ADE-BF3F-88C356D99A13}">
      <dgm:prSet/>
      <dgm:spPr/>
      <dgm:t>
        <a:bodyPr/>
        <a:lstStyle/>
        <a:p>
          <a:endParaRPr lang="en-US"/>
        </a:p>
      </dgm:t>
    </dgm:pt>
    <dgm:pt modelId="{21E92D34-8F28-4B23-9B77-B3E9D9F34E29}">
      <dgm:prSet/>
      <dgm:spPr/>
      <dgm:t>
        <a:bodyPr/>
        <a:lstStyle/>
        <a:p>
          <a:r>
            <a:rPr lang="en-US" baseline="0"/>
            <a:t>Technology</a:t>
          </a:r>
          <a:endParaRPr lang="en-US"/>
        </a:p>
      </dgm:t>
    </dgm:pt>
    <dgm:pt modelId="{109F8AA3-D1E7-4B51-8102-BF76406B99EE}" type="parTrans" cxnId="{D705D4CF-E1C8-4019-A563-3A0A14EA11CC}">
      <dgm:prSet/>
      <dgm:spPr/>
      <dgm:t>
        <a:bodyPr/>
        <a:lstStyle/>
        <a:p>
          <a:endParaRPr lang="en-US"/>
        </a:p>
      </dgm:t>
    </dgm:pt>
    <dgm:pt modelId="{D2544DB9-AB14-4E69-AC3D-2ABD9700188F}" type="sibTrans" cxnId="{D705D4CF-E1C8-4019-A563-3A0A14EA11CC}">
      <dgm:prSet/>
      <dgm:spPr/>
      <dgm:t>
        <a:bodyPr/>
        <a:lstStyle/>
        <a:p>
          <a:endParaRPr lang="en-US"/>
        </a:p>
      </dgm:t>
    </dgm:pt>
    <dgm:pt modelId="{4E849BAF-CC66-408F-A1CA-D7BA3BA08E65}" type="pres">
      <dgm:prSet presAssocID="{273121CA-F2B9-434C-B858-632D34DF24CB}" presName="vert0" presStyleCnt="0">
        <dgm:presLayoutVars>
          <dgm:dir/>
          <dgm:animOne val="branch"/>
          <dgm:animLvl val="lvl"/>
        </dgm:presLayoutVars>
      </dgm:prSet>
      <dgm:spPr/>
    </dgm:pt>
    <dgm:pt modelId="{51415071-5120-49A2-9B4D-B3A033C422C1}" type="pres">
      <dgm:prSet presAssocID="{3DC70F61-05F5-4894-918E-88A5870D068F}" presName="thickLine" presStyleLbl="alignNode1" presStyleIdx="0" presStyleCnt="1"/>
      <dgm:spPr/>
    </dgm:pt>
    <dgm:pt modelId="{DDA2E0BE-7B01-428D-A4CD-2730C55137B6}" type="pres">
      <dgm:prSet presAssocID="{3DC70F61-05F5-4894-918E-88A5870D068F}" presName="horz1" presStyleCnt="0"/>
      <dgm:spPr/>
    </dgm:pt>
    <dgm:pt modelId="{988807E5-E6B4-4994-B244-0B72771B8717}" type="pres">
      <dgm:prSet presAssocID="{3DC70F61-05F5-4894-918E-88A5870D068F}" presName="tx1" presStyleLbl="revTx" presStyleIdx="0" presStyleCnt="5"/>
      <dgm:spPr/>
    </dgm:pt>
    <dgm:pt modelId="{19B81DEF-A5D2-4815-B6DD-EBF940BC8809}" type="pres">
      <dgm:prSet presAssocID="{3DC70F61-05F5-4894-918E-88A5870D068F}" presName="vert1" presStyleCnt="0"/>
      <dgm:spPr/>
    </dgm:pt>
    <dgm:pt modelId="{F02F79DB-57C0-4C09-AE5E-3460FCF353B5}" type="pres">
      <dgm:prSet presAssocID="{930B5403-9CD3-4878-84C0-6895AD0C5611}" presName="vertSpace2a" presStyleCnt="0"/>
      <dgm:spPr/>
    </dgm:pt>
    <dgm:pt modelId="{6F5FB172-A290-4516-87FD-651F6B5583D7}" type="pres">
      <dgm:prSet presAssocID="{930B5403-9CD3-4878-84C0-6895AD0C5611}" presName="horz2" presStyleCnt="0"/>
      <dgm:spPr/>
    </dgm:pt>
    <dgm:pt modelId="{CC2CCFD0-52A1-497D-9813-F3E87901F2C0}" type="pres">
      <dgm:prSet presAssocID="{930B5403-9CD3-4878-84C0-6895AD0C5611}" presName="horzSpace2" presStyleCnt="0"/>
      <dgm:spPr/>
    </dgm:pt>
    <dgm:pt modelId="{7BDF0ED2-7759-4C9F-8CF1-95E9D67533D0}" type="pres">
      <dgm:prSet presAssocID="{930B5403-9CD3-4878-84C0-6895AD0C5611}" presName="tx2" presStyleLbl="revTx" presStyleIdx="1" presStyleCnt="5"/>
      <dgm:spPr/>
    </dgm:pt>
    <dgm:pt modelId="{F015F36A-775E-4F23-A44F-FBBC98DAC388}" type="pres">
      <dgm:prSet presAssocID="{930B5403-9CD3-4878-84C0-6895AD0C5611}" presName="vert2" presStyleCnt="0"/>
      <dgm:spPr/>
    </dgm:pt>
    <dgm:pt modelId="{2848C7DA-9E9E-46CB-A508-F06881632C04}" type="pres">
      <dgm:prSet presAssocID="{930B5403-9CD3-4878-84C0-6895AD0C5611}" presName="thinLine2b" presStyleLbl="callout" presStyleIdx="0" presStyleCnt="4"/>
      <dgm:spPr/>
    </dgm:pt>
    <dgm:pt modelId="{8E2BF48F-DF40-4FD2-9DC1-984D8B81F0FD}" type="pres">
      <dgm:prSet presAssocID="{930B5403-9CD3-4878-84C0-6895AD0C5611}" presName="vertSpace2b" presStyleCnt="0"/>
      <dgm:spPr/>
    </dgm:pt>
    <dgm:pt modelId="{091E89C4-6795-42AD-B245-A7E276FA65F5}" type="pres">
      <dgm:prSet presAssocID="{B5C59AB5-9640-47A5-9EBF-715E9F374947}" presName="horz2" presStyleCnt="0"/>
      <dgm:spPr/>
    </dgm:pt>
    <dgm:pt modelId="{F43C89E4-7737-49E7-932F-C53A7E15630E}" type="pres">
      <dgm:prSet presAssocID="{B5C59AB5-9640-47A5-9EBF-715E9F374947}" presName="horzSpace2" presStyleCnt="0"/>
      <dgm:spPr/>
    </dgm:pt>
    <dgm:pt modelId="{45D51D1C-5ABA-40BF-AB34-80B72871330E}" type="pres">
      <dgm:prSet presAssocID="{B5C59AB5-9640-47A5-9EBF-715E9F374947}" presName="tx2" presStyleLbl="revTx" presStyleIdx="2" presStyleCnt="5"/>
      <dgm:spPr/>
    </dgm:pt>
    <dgm:pt modelId="{CD5001BF-A1C0-43DF-8C88-CCB81D2EF2A4}" type="pres">
      <dgm:prSet presAssocID="{B5C59AB5-9640-47A5-9EBF-715E9F374947}" presName="vert2" presStyleCnt="0"/>
      <dgm:spPr/>
    </dgm:pt>
    <dgm:pt modelId="{7BAFC26E-A7D8-4C45-AD93-4713BCD0C021}" type="pres">
      <dgm:prSet presAssocID="{B5C59AB5-9640-47A5-9EBF-715E9F374947}" presName="thinLine2b" presStyleLbl="callout" presStyleIdx="1" presStyleCnt="4"/>
      <dgm:spPr/>
    </dgm:pt>
    <dgm:pt modelId="{528F49E1-E56A-4683-9D93-4574B5AA123E}" type="pres">
      <dgm:prSet presAssocID="{B5C59AB5-9640-47A5-9EBF-715E9F374947}" presName="vertSpace2b" presStyleCnt="0"/>
      <dgm:spPr/>
    </dgm:pt>
    <dgm:pt modelId="{83B2E45A-09D6-4D22-8F3D-F91048B4A013}" type="pres">
      <dgm:prSet presAssocID="{8D7348B7-5380-4AC8-A8B4-E900CCD8407D}" presName="horz2" presStyleCnt="0"/>
      <dgm:spPr/>
    </dgm:pt>
    <dgm:pt modelId="{2E9DE11F-2F30-4242-B4A7-E8E333AE4AFA}" type="pres">
      <dgm:prSet presAssocID="{8D7348B7-5380-4AC8-A8B4-E900CCD8407D}" presName="horzSpace2" presStyleCnt="0"/>
      <dgm:spPr/>
    </dgm:pt>
    <dgm:pt modelId="{27A4A52F-3150-4B9E-A756-0D30F6CC868B}" type="pres">
      <dgm:prSet presAssocID="{8D7348B7-5380-4AC8-A8B4-E900CCD8407D}" presName="tx2" presStyleLbl="revTx" presStyleIdx="3" presStyleCnt="5"/>
      <dgm:spPr/>
    </dgm:pt>
    <dgm:pt modelId="{7C40446F-FF61-44D8-9CD5-43BBC0688380}" type="pres">
      <dgm:prSet presAssocID="{8D7348B7-5380-4AC8-A8B4-E900CCD8407D}" presName="vert2" presStyleCnt="0"/>
      <dgm:spPr/>
    </dgm:pt>
    <dgm:pt modelId="{1365BC71-855C-498F-8447-DF1C734985B0}" type="pres">
      <dgm:prSet presAssocID="{8D7348B7-5380-4AC8-A8B4-E900CCD8407D}" presName="thinLine2b" presStyleLbl="callout" presStyleIdx="2" presStyleCnt="4"/>
      <dgm:spPr/>
    </dgm:pt>
    <dgm:pt modelId="{AFD0E37D-1C1B-46F7-B00E-7DED93F39E0B}" type="pres">
      <dgm:prSet presAssocID="{8D7348B7-5380-4AC8-A8B4-E900CCD8407D}" presName="vertSpace2b" presStyleCnt="0"/>
      <dgm:spPr/>
    </dgm:pt>
    <dgm:pt modelId="{C2AAC6E0-74D6-4541-A8A5-BE0F3E6915AB}" type="pres">
      <dgm:prSet presAssocID="{21E92D34-8F28-4B23-9B77-B3E9D9F34E29}" presName="horz2" presStyleCnt="0"/>
      <dgm:spPr/>
    </dgm:pt>
    <dgm:pt modelId="{2D104F58-307D-434E-9476-FA98A39DACC2}" type="pres">
      <dgm:prSet presAssocID="{21E92D34-8F28-4B23-9B77-B3E9D9F34E29}" presName="horzSpace2" presStyleCnt="0"/>
      <dgm:spPr/>
    </dgm:pt>
    <dgm:pt modelId="{6BBBE1C6-F5C0-4B16-9408-32E934166E88}" type="pres">
      <dgm:prSet presAssocID="{21E92D34-8F28-4B23-9B77-B3E9D9F34E29}" presName="tx2" presStyleLbl="revTx" presStyleIdx="4" presStyleCnt="5"/>
      <dgm:spPr/>
    </dgm:pt>
    <dgm:pt modelId="{A9DF3D54-D218-4CE6-BF81-277450CFF766}" type="pres">
      <dgm:prSet presAssocID="{21E92D34-8F28-4B23-9B77-B3E9D9F34E29}" presName="vert2" presStyleCnt="0"/>
      <dgm:spPr/>
    </dgm:pt>
    <dgm:pt modelId="{9A854257-B10D-4574-B704-1BC6151A1275}" type="pres">
      <dgm:prSet presAssocID="{21E92D34-8F28-4B23-9B77-B3E9D9F34E29}" presName="thinLine2b" presStyleLbl="callout" presStyleIdx="3" presStyleCnt="4"/>
      <dgm:spPr/>
    </dgm:pt>
    <dgm:pt modelId="{2F062CA3-1E1C-46D2-8928-CFF774E314D0}" type="pres">
      <dgm:prSet presAssocID="{21E92D34-8F28-4B23-9B77-B3E9D9F34E29}" presName="vertSpace2b" presStyleCnt="0"/>
      <dgm:spPr/>
    </dgm:pt>
  </dgm:ptLst>
  <dgm:cxnLst>
    <dgm:cxn modelId="{7C092937-9304-493B-A581-FCAE10032652}" srcId="{3DC70F61-05F5-4894-918E-88A5870D068F}" destId="{B5C59AB5-9640-47A5-9EBF-715E9F374947}" srcOrd="1" destOrd="0" parTransId="{76A14C4F-0CB5-4509-AC4B-7942FFC652A3}" sibTransId="{F17B1A3D-90F0-4575-82A2-BA97C21D82AE}"/>
    <dgm:cxn modelId="{E96A593D-6951-4E83-9D4A-C3BA06CB8867}" type="presOf" srcId="{21E92D34-8F28-4B23-9B77-B3E9D9F34E29}" destId="{6BBBE1C6-F5C0-4B16-9408-32E934166E88}" srcOrd="0" destOrd="0" presId="urn:microsoft.com/office/officeart/2008/layout/LinedList"/>
    <dgm:cxn modelId="{BF934F4D-2E53-4DB1-9D5E-F167A62F7F4D}" type="presOf" srcId="{930B5403-9CD3-4878-84C0-6895AD0C5611}" destId="{7BDF0ED2-7759-4C9F-8CF1-95E9D67533D0}" srcOrd="0" destOrd="0" presId="urn:microsoft.com/office/officeart/2008/layout/LinedList"/>
    <dgm:cxn modelId="{C1173D62-489D-4E92-BA22-7022D987BEC3}" srcId="{273121CA-F2B9-434C-B858-632D34DF24CB}" destId="{3DC70F61-05F5-4894-918E-88A5870D068F}" srcOrd="0" destOrd="0" parTransId="{1A13F799-717E-4843-9790-28208D56C750}" sibTransId="{63C4E432-7310-4017-9995-379C78263978}"/>
    <dgm:cxn modelId="{70D83D7A-1791-4ADE-BF3F-88C356D99A13}" srcId="{3DC70F61-05F5-4894-918E-88A5870D068F}" destId="{8D7348B7-5380-4AC8-A8B4-E900CCD8407D}" srcOrd="2" destOrd="0" parTransId="{3350684C-35BC-40DC-9F5C-A28CC75FE26F}" sibTransId="{2C56995E-3D26-4582-90C4-31745C77AF69}"/>
    <dgm:cxn modelId="{ACB1FC92-1804-44CA-826B-1EB14893E523}" type="presOf" srcId="{273121CA-F2B9-434C-B858-632D34DF24CB}" destId="{4E849BAF-CC66-408F-A1CA-D7BA3BA08E65}" srcOrd="0" destOrd="0" presId="urn:microsoft.com/office/officeart/2008/layout/LinedList"/>
    <dgm:cxn modelId="{A891B7BA-C9F9-4B10-8517-DE8E9D160C25}" type="presOf" srcId="{3DC70F61-05F5-4894-918E-88A5870D068F}" destId="{988807E5-E6B4-4994-B244-0B72771B8717}" srcOrd="0" destOrd="0" presId="urn:microsoft.com/office/officeart/2008/layout/LinedList"/>
    <dgm:cxn modelId="{B2D3B3CD-7190-4CDF-B0BD-5C59698AA44D}" type="presOf" srcId="{B5C59AB5-9640-47A5-9EBF-715E9F374947}" destId="{45D51D1C-5ABA-40BF-AB34-80B72871330E}" srcOrd="0" destOrd="0" presId="urn:microsoft.com/office/officeart/2008/layout/LinedList"/>
    <dgm:cxn modelId="{D705D4CF-E1C8-4019-A563-3A0A14EA11CC}" srcId="{3DC70F61-05F5-4894-918E-88A5870D068F}" destId="{21E92D34-8F28-4B23-9B77-B3E9D9F34E29}" srcOrd="3" destOrd="0" parTransId="{109F8AA3-D1E7-4B51-8102-BF76406B99EE}" sibTransId="{D2544DB9-AB14-4E69-AC3D-2ABD9700188F}"/>
    <dgm:cxn modelId="{58A22BD2-FB63-44A8-8FBD-600B9BF9A1CE}" srcId="{3DC70F61-05F5-4894-918E-88A5870D068F}" destId="{930B5403-9CD3-4878-84C0-6895AD0C5611}" srcOrd="0" destOrd="0" parTransId="{381E85BD-321D-44FC-B4C8-A44BA6204CB8}" sibTransId="{34FC3757-56B3-4DDF-99F6-A43D8571EE23}"/>
    <dgm:cxn modelId="{7B5C1FD8-DE7B-4BF0-9721-8D63A2B7A8C6}" type="presOf" srcId="{8D7348B7-5380-4AC8-A8B4-E900CCD8407D}" destId="{27A4A52F-3150-4B9E-A756-0D30F6CC868B}" srcOrd="0" destOrd="0" presId="urn:microsoft.com/office/officeart/2008/layout/LinedList"/>
    <dgm:cxn modelId="{477A2059-F79F-476C-9AF5-409EBCF97A07}" type="presParOf" srcId="{4E849BAF-CC66-408F-A1CA-D7BA3BA08E65}" destId="{51415071-5120-49A2-9B4D-B3A033C422C1}" srcOrd="0" destOrd="0" presId="urn:microsoft.com/office/officeart/2008/layout/LinedList"/>
    <dgm:cxn modelId="{B8BAD99C-F9CB-4F54-A2CF-C26DC8947180}" type="presParOf" srcId="{4E849BAF-CC66-408F-A1CA-D7BA3BA08E65}" destId="{DDA2E0BE-7B01-428D-A4CD-2730C55137B6}" srcOrd="1" destOrd="0" presId="urn:microsoft.com/office/officeart/2008/layout/LinedList"/>
    <dgm:cxn modelId="{D4DFBF99-82AF-4FC6-BB98-E78932BA5ACA}" type="presParOf" srcId="{DDA2E0BE-7B01-428D-A4CD-2730C55137B6}" destId="{988807E5-E6B4-4994-B244-0B72771B8717}" srcOrd="0" destOrd="0" presId="urn:microsoft.com/office/officeart/2008/layout/LinedList"/>
    <dgm:cxn modelId="{BA3D739C-8BE9-4C02-A76A-6FA8E75DF261}" type="presParOf" srcId="{DDA2E0BE-7B01-428D-A4CD-2730C55137B6}" destId="{19B81DEF-A5D2-4815-B6DD-EBF940BC8809}" srcOrd="1" destOrd="0" presId="urn:microsoft.com/office/officeart/2008/layout/LinedList"/>
    <dgm:cxn modelId="{938369C3-1B11-41A0-96DF-034447E3C490}" type="presParOf" srcId="{19B81DEF-A5D2-4815-B6DD-EBF940BC8809}" destId="{F02F79DB-57C0-4C09-AE5E-3460FCF353B5}" srcOrd="0" destOrd="0" presId="urn:microsoft.com/office/officeart/2008/layout/LinedList"/>
    <dgm:cxn modelId="{4F935C72-27D5-466A-8E9E-5072E0DFFCA9}" type="presParOf" srcId="{19B81DEF-A5D2-4815-B6DD-EBF940BC8809}" destId="{6F5FB172-A290-4516-87FD-651F6B5583D7}" srcOrd="1" destOrd="0" presId="urn:microsoft.com/office/officeart/2008/layout/LinedList"/>
    <dgm:cxn modelId="{5C0F055D-FEDF-4FC9-AA10-B00BDCB30B48}" type="presParOf" srcId="{6F5FB172-A290-4516-87FD-651F6B5583D7}" destId="{CC2CCFD0-52A1-497D-9813-F3E87901F2C0}" srcOrd="0" destOrd="0" presId="urn:microsoft.com/office/officeart/2008/layout/LinedList"/>
    <dgm:cxn modelId="{5588B85C-F8E4-4260-AF43-AC57B665F42F}" type="presParOf" srcId="{6F5FB172-A290-4516-87FD-651F6B5583D7}" destId="{7BDF0ED2-7759-4C9F-8CF1-95E9D67533D0}" srcOrd="1" destOrd="0" presId="urn:microsoft.com/office/officeart/2008/layout/LinedList"/>
    <dgm:cxn modelId="{8CE91D2C-20EB-4CB3-9F0B-091A5E3383EA}" type="presParOf" srcId="{6F5FB172-A290-4516-87FD-651F6B5583D7}" destId="{F015F36A-775E-4F23-A44F-FBBC98DAC388}" srcOrd="2" destOrd="0" presId="urn:microsoft.com/office/officeart/2008/layout/LinedList"/>
    <dgm:cxn modelId="{442F8499-2D9C-4AE9-8CE2-6ED9EEB24C43}" type="presParOf" srcId="{19B81DEF-A5D2-4815-B6DD-EBF940BC8809}" destId="{2848C7DA-9E9E-46CB-A508-F06881632C04}" srcOrd="2" destOrd="0" presId="urn:microsoft.com/office/officeart/2008/layout/LinedList"/>
    <dgm:cxn modelId="{AA59A29B-8BB9-4891-8B37-509457516E15}" type="presParOf" srcId="{19B81DEF-A5D2-4815-B6DD-EBF940BC8809}" destId="{8E2BF48F-DF40-4FD2-9DC1-984D8B81F0FD}" srcOrd="3" destOrd="0" presId="urn:microsoft.com/office/officeart/2008/layout/LinedList"/>
    <dgm:cxn modelId="{2CEABFDD-91D2-4942-B993-47E7D4DAFD20}" type="presParOf" srcId="{19B81DEF-A5D2-4815-B6DD-EBF940BC8809}" destId="{091E89C4-6795-42AD-B245-A7E276FA65F5}" srcOrd="4" destOrd="0" presId="urn:microsoft.com/office/officeart/2008/layout/LinedList"/>
    <dgm:cxn modelId="{646A64C9-7724-48E4-9239-7BB904397FAA}" type="presParOf" srcId="{091E89C4-6795-42AD-B245-A7E276FA65F5}" destId="{F43C89E4-7737-49E7-932F-C53A7E15630E}" srcOrd="0" destOrd="0" presId="urn:microsoft.com/office/officeart/2008/layout/LinedList"/>
    <dgm:cxn modelId="{6B62801F-57C2-447D-A673-3276B0FA4C45}" type="presParOf" srcId="{091E89C4-6795-42AD-B245-A7E276FA65F5}" destId="{45D51D1C-5ABA-40BF-AB34-80B72871330E}" srcOrd="1" destOrd="0" presId="urn:microsoft.com/office/officeart/2008/layout/LinedList"/>
    <dgm:cxn modelId="{A644B01B-5C14-4C13-993A-AF64250D4B16}" type="presParOf" srcId="{091E89C4-6795-42AD-B245-A7E276FA65F5}" destId="{CD5001BF-A1C0-43DF-8C88-CCB81D2EF2A4}" srcOrd="2" destOrd="0" presId="urn:microsoft.com/office/officeart/2008/layout/LinedList"/>
    <dgm:cxn modelId="{E22B5B7E-3DE2-495B-ADF0-D8A01C8C59BC}" type="presParOf" srcId="{19B81DEF-A5D2-4815-B6DD-EBF940BC8809}" destId="{7BAFC26E-A7D8-4C45-AD93-4713BCD0C021}" srcOrd="5" destOrd="0" presId="urn:microsoft.com/office/officeart/2008/layout/LinedList"/>
    <dgm:cxn modelId="{F1F6B6AA-3C24-49E9-9CBD-1CDEF41CB049}" type="presParOf" srcId="{19B81DEF-A5D2-4815-B6DD-EBF940BC8809}" destId="{528F49E1-E56A-4683-9D93-4574B5AA123E}" srcOrd="6" destOrd="0" presId="urn:microsoft.com/office/officeart/2008/layout/LinedList"/>
    <dgm:cxn modelId="{8D984AA6-E5D9-41CA-97FC-7EDC0DD5BE42}" type="presParOf" srcId="{19B81DEF-A5D2-4815-B6DD-EBF940BC8809}" destId="{83B2E45A-09D6-4D22-8F3D-F91048B4A013}" srcOrd="7" destOrd="0" presId="urn:microsoft.com/office/officeart/2008/layout/LinedList"/>
    <dgm:cxn modelId="{6E0C12FA-A82F-4B33-AC04-8199A0E4BB7C}" type="presParOf" srcId="{83B2E45A-09D6-4D22-8F3D-F91048B4A013}" destId="{2E9DE11F-2F30-4242-B4A7-E8E333AE4AFA}" srcOrd="0" destOrd="0" presId="urn:microsoft.com/office/officeart/2008/layout/LinedList"/>
    <dgm:cxn modelId="{4F56D5BE-CA56-4D15-B0DB-A1F45897E37D}" type="presParOf" srcId="{83B2E45A-09D6-4D22-8F3D-F91048B4A013}" destId="{27A4A52F-3150-4B9E-A756-0D30F6CC868B}" srcOrd="1" destOrd="0" presId="urn:microsoft.com/office/officeart/2008/layout/LinedList"/>
    <dgm:cxn modelId="{0514FB10-9BCF-4473-99BD-1CB2B3C77BA6}" type="presParOf" srcId="{83B2E45A-09D6-4D22-8F3D-F91048B4A013}" destId="{7C40446F-FF61-44D8-9CD5-43BBC0688380}" srcOrd="2" destOrd="0" presId="urn:microsoft.com/office/officeart/2008/layout/LinedList"/>
    <dgm:cxn modelId="{4F4B412F-67D7-4D4B-B488-1E1855BD2248}" type="presParOf" srcId="{19B81DEF-A5D2-4815-B6DD-EBF940BC8809}" destId="{1365BC71-855C-498F-8447-DF1C734985B0}" srcOrd="8" destOrd="0" presId="urn:microsoft.com/office/officeart/2008/layout/LinedList"/>
    <dgm:cxn modelId="{03CD13B0-046C-4931-ABA6-FA73D58FD447}" type="presParOf" srcId="{19B81DEF-A5D2-4815-B6DD-EBF940BC8809}" destId="{AFD0E37D-1C1B-46F7-B00E-7DED93F39E0B}" srcOrd="9" destOrd="0" presId="urn:microsoft.com/office/officeart/2008/layout/LinedList"/>
    <dgm:cxn modelId="{C6975746-E43C-4A26-BA77-697FFA983FDB}" type="presParOf" srcId="{19B81DEF-A5D2-4815-B6DD-EBF940BC8809}" destId="{C2AAC6E0-74D6-4541-A8A5-BE0F3E6915AB}" srcOrd="10" destOrd="0" presId="urn:microsoft.com/office/officeart/2008/layout/LinedList"/>
    <dgm:cxn modelId="{8B99737C-81E7-43D2-A4AE-C4580837323C}" type="presParOf" srcId="{C2AAC6E0-74D6-4541-A8A5-BE0F3E6915AB}" destId="{2D104F58-307D-434E-9476-FA98A39DACC2}" srcOrd="0" destOrd="0" presId="urn:microsoft.com/office/officeart/2008/layout/LinedList"/>
    <dgm:cxn modelId="{24CEB3FC-085A-46CA-ABA8-DA4CB20A1A79}" type="presParOf" srcId="{C2AAC6E0-74D6-4541-A8A5-BE0F3E6915AB}" destId="{6BBBE1C6-F5C0-4B16-9408-32E934166E88}" srcOrd="1" destOrd="0" presId="urn:microsoft.com/office/officeart/2008/layout/LinedList"/>
    <dgm:cxn modelId="{1737BDA8-8E54-4E4E-9A83-695A5D6166F3}" type="presParOf" srcId="{C2AAC6E0-74D6-4541-A8A5-BE0F3E6915AB}" destId="{A9DF3D54-D218-4CE6-BF81-277450CFF766}" srcOrd="2" destOrd="0" presId="urn:microsoft.com/office/officeart/2008/layout/LinedList"/>
    <dgm:cxn modelId="{BB72AE2F-51E8-4178-9DAA-52FF5643FE82}" type="presParOf" srcId="{19B81DEF-A5D2-4815-B6DD-EBF940BC8809}" destId="{9A854257-B10D-4574-B704-1BC6151A1275}" srcOrd="11" destOrd="0" presId="urn:microsoft.com/office/officeart/2008/layout/LinedList"/>
    <dgm:cxn modelId="{91E872F2-E65B-4B85-8ADC-7618D73FDAA7}" type="presParOf" srcId="{19B81DEF-A5D2-4815-B6DD-EBF940BC8809}" destId="{2F062CA3-1E1C-46D2-8928-CFF774E314D0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10811A-5F42-44B3-8C2F-E130FE363F2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E8DD3C4-022A-4A5F-804B-E14D69BE96B4}">
      <dgm:prSet/>
      <dgm:spPr/>
      <dgm:t>
        <a:bodyPr/>
        <a:lstStyle/>
        <a:p>
          <a:r>
            <a:rPr lang="en-US" baseline="0"/>
            <a:t>Workspace</a:t>
          </a:r>
          <a:endParaRPr lang="en-US"/>
        </a:p>
      </dgm:t>
    </dgm:pt>
    <dgm:pt modelId="{F929CE23-3D92-489D-B371-0F99D3E9BBA4}" type="parTrans" cxnId="{25268BBA-77B4-4017-ACE6-5A42D729CEA7}">
      <dgm:prSet/>
      <dgm:spPr/>
      <dgm:t>
        <a:bodyPr/>
        <a:lstStyle/>
        <a:p>
          <a:endParaRPr lang="en-US"/>
        </a:p>
      </dgm:t>
    </dgm:pt>
    <dgm:pt modelId="{3673F3F7-CA76-4FFF-B72C-E0CEDDD37124}" type="sibTrans" cxnId="{25268BBA-77B4-4017-ACE6-5A42D729CEA7}">
      <dgm:prSet/>
      <dgm:spPr/>
      <dgm:t>
        <a:bodyPr/>
        <a:lstStyle/>
        <a:p>
          <a:endParaRPr lang="en-US"/>
        </a:p>
      </dgm:t>
    </dgm:pt>
    <dgm:pt modelId="{CC638F16-E98D-4FA5-AE71-35D82AF91DDC}">
      <dgm:prSet/>
      <dgm:spPr/>
      <dgm:t>
        <a:bodyPr/>
        <a:lstStyle/>
        <a:p>
          <a:r>
            <a:rPr lang="en-US" baseline="0"/>
            <a:t>Area of Focus</a:t>
          </a:r>
          <a:endParaRPr lang="en-US"/>
        </a:p>
      </dgm:t>
    </dgm:pt>
    <dgm:pt modelId="{67C5156C-4C34-4E13-8B66-EE1C68269793}" type="parTrans" cxnId="{56B4206D-BA21-4A63-9FF3-7780A10D1A66}">
      <dgm:prSet/>
      <dgm:spPr/>
      <dgm:t>
        <a:bodyPr/>
        <a:lstStyle/>
        <a:p>
          <a:endParaRPr lang="en-US"/>
        </a:p>
      </dgm:t>
    </dgm:pt>
    <dgm:pt modelId="{91674CA7-67AA-4B8D-9CF2-F35D1E1B10CA}" type="sibTrans" cxnId="{56B4206D-BA21-4A63-9FF3-7780A10D1A66}">
      <dgm:prSet/>
      <dgm:spPr/>
      <dgm:t>
        <a:bodyPr/>
        <a:lstStyle/>
        <a:p>
          <a:endParaRPr lang="en-US"/>
        </a:p>
      </dgm:t>
    </dgm:pt>
    <dgm:pt modelId="{386F948D-83B8-40E6-A871-B5C005067872}">
      <dgm:prSet/>
      <dgm:spPr/>
      <dgm:t>
        <a:bodyPr/>
        <a:lstStyle/>
        <a:p>
          <a:r>
            <a:rPr lang="en-US" baseline="0"/>
            <a:t>Tags – Single or Multiple</a:t>
          </a:r>
          <a:endParaRPr lang="en-US"/>
        </a:p>
      </dgm:t>
    </dgm:pt>
    <dgm:pt modelId="{EFD9F2C7-2A24-4576-B42D-89720728E1E9}" type="parTrans" cxnId="{22EC2C62-D007-4821-A73E-8ACA1B13D881}">
      <dgm:prSet/>
      <dgm:spPr/>
      <dgm:t>
        <a:bodyPr/>
        <a:lstStyle/>
        <a:p>
          <a:endParaRPr lang="en-US"/>
        </a:p>
      </dgm:t>
    </dgm:pt>
    <dgm:pt modelId="{B5AEFEA4-4C18-4494-861C-F6EAB6CED9A4}" type="sibTrans" cxnId="{22EC2C62-D007-4821-A73E-8ACA1B13D881}">
      <dgm:prSet/>
      <dgm:spPr/>
      <dgm:t>
        <a:bodyPr/>
        <a:lstStyle/>
        <a:p>
          <a:endParaRPr lang="en-US"/>
        </a:p>
      </dgm:t>
    </dgm:pt>
    <dgm:pt modelId="{EEAD3EC9-FBE0-414A-8AD9-D34069D07B13}">
      <dgm:prSet/>
      <dgm:spPr/>
      <dgm:t>
        <a:bodyPr/>
        <a:lstStyle/>
        <a:p>
          <a:r>
            <a:rPr lang="en-US" baseline="0"/>
            <a:t>Tagging Strategy</a:t>
          </a:r>
          <a:endParaRPr lang="en-US"/>
        </a:p>
      </dgm:t>
    </dgm:pt>
    <dgm:pt modelId="{2DEC575F-C0A8-4276-87E3-D7BC5F806B33}" type="parTrans" cxnId="{C2D2F98E-57CB-44C1-B560-FCE1C9811576}">
      <dgm:prSet/>
      <dgm:spPr/>
      <dgm:t>
        <a:bodyPr/>
        <a:lstStyle/>
        <a:p>
          <a:endParaRPr lang="en-US"/>
        </a:p>
      </dgm:t>
    </dgm:pt>
    <dgm:pt modelId="{F4910C9C-64D1-464B-9FFD-E08AEA0FF089}" type="sibTrans" cxnId="{C2D2F98E-57CB-44C1-B560-FCE1C9811576}">
      <dgm:prSet/>
      <dgm:spPr/>
      <dgm:t>
        <a:bodyPr/>
        <a:lstStyle/>
        <a:p>
          <a:endParaRPr lang="en-US"/>
        </a:p>
      </dgm:t>
    </dgm:pt>
    <dgm:pt modelId="{AA5B0052-4E95-4FD0-9C14-666AB5B90375}">
      <dgm:prSet/>
      <dgm:spPr/>
      <dgm:t>
        <a:bodyPr/>
        <a:lstStyle/>
        <a:p>
          <a:r>
            <a:rPr lang="en-US" baseline="0"/>
            <a:t>Model</a:t>
          </a:r>
          <a:endParaRPr lang="en-US"/>
        </a:p>
      </dgm:t>
    </dgm:pt>
    <dgm:pt modelId="{FE10566D-ECAD-4497-BD00-FB4D27904FEE}" type="parTrans" cxnId="{7ECA225B-BBA5-4A16-B905-855F82044E73}">
      <dgm:prSet/>
      <dgm:spPr/>
      <dgm:t>
        <a:bodyPr/>
        <a:lstStyle/>
        <a:p>
          <a:endParaRPr lang="en-US"/>
        </a:p>
      </dgm:t>
    </dgm:pt>
    <dgm:pt modelId="{3F880B15-D9E3-43C3-8D20-34E1F5AB671F}" type="sibTrans" cxnId="{7ECA225B-BBA5-4A16-B905-855F82044E73}">
      <dgm:prSet/>
      <dgm:spPr/>
      <dgm:t>
        <a:bodyPr/>
        <a:lstStyle/>
        <a:p>
          <a:endParaRPr lang="en-US"/>
        </a:p>
      </dgm:t>
    </dgm:pt>
    <dgm:pt modelId="{7F19F82D-23DB-4295-974D-B94A511EC6E6}">
      <dgm:prSet/>
      <dgm:spPr/>
      <dgm:t>
        <a:bodyPr/>
        <a:lstStyle/>
        <a:p>
          <a:r>
            <a:rPr lang="en-US" baseline="0"/>
            <a:t>Iterations</a:t>
          </a:r>
          <a:endParaRPr lang="en-US"/>
        </a:p>
      </dgm:t>
    </dgm:pt>
    <dgm:pt modelId="{A9D63672-3411-47D0-BE3C-C37A86B2A823}" type="parTrans" cxnId="{85C4F516-C1FE-4534-8E51-D6D2FC7AC601}">
      <dgm:prSet/>
      <dgm:spPr/>
      <dgm:t>
        <a:bodyPr/>
        <a:lstStyle/>
        <a:p>
          <a:endParaRPr lang="en-US"/>
        </a:p>
      </dgm:t>
    </dgm:pt>
    <dgm:pt modelId="{365F0569-B216-4B46-9818-6654A7DC770E}" type="sibTrans" cxnId="{85C4F516-C1FE-4534-8E51-D6D2FC7AC601}">
      <dgm:prSet/>
      <dgm:spPr/>
      <dgm:t>
        <a:bodyPr/>
        <a:lstStyle/>
        <a:p>
          <a:endParaRPr lang="en-US"/>
        </a:p>
      </dgm:t>
    </dgm:pt>
    <dgm:pt modelId="{FE3DC53C-068F-44D3-BDB1-812BF7D35B87}">
      <dgm:prSet/>
      <dgm:spPr/>
      <dgm:t>
        <a:bodyPr/>
        <a:lstStyle/>
        <a:p>
          <a:r>
            <a:rPr lang="en-US" baseline="0"/>
            <a:t>Improving Performance and Accuracy</a:t>
          </a:r>
          <a:endParaRPr lang="en-US"/>
        </a:p>
      </dgm:t>
    </dgm:pt>
    <dgm:pt modelId="{02352026-7FC0-4FC4-8BFB-ECC18F79CEE6}" type="parTrans" cxnId="{3A33659C-B420-4CED-BAD3-0EC131DC5A5F}">
      <dgm:prSet/>
      <dgm:spPr/>
      <dgm:t>
        <a:bodyPr/>
        <a:lstStyle/>
        <a:p>
          <a:endParaRPr lang="en-US"/>
        </a:p>
      </dgm:t>
    </dgm:pt>
    <dgm:pt modelId="{81E65F81-3E0C-48E1-8031-52E913CB0CE9}" type="sibTrans" cxnId="{3A33659C-B420-4CED-BAD3-0EC131DC5A5F}">
      <dgm:prSet/>
      <dgm:spPr/>
      <dgm:t>
        <a:bodyPr/>
        <a:lstStyle/>
        <a:p>
          <a:endParaRPr lang="en-US"/>
        </a:p>
      </dgm:t>
    </dgm:pt>
    <dgm:pt modelId="{EC4F6B6F-C4F1-40A6-BB1F-87544A6B7973}" type="pres">
      <dgm:prSet presAssocID="{0010811A-5F42-44B3-8C2F-E130FE363F2C}" presName="root" presStyleCnt="0">
        <dgm:presLayoutVars>
          <dgm:dir/>
          <dgm:resizeHandles val="exact"/>
        </dgm:presLayoutVars>
      </dgm:prSet>
      <dgm:spPr/>
    </dgm:pt>
    <dgm:pt modelId="{8C223EE9-F659-433E-94EE-E3DD5729E4A2}" type="pres">
      <dgm:prSet presAssocID="{0E8DD3C4-022A-4A5F-804B-E14D69BE96B4}" presName="compNode" presStyleCnt="0"/>
      <dgm:spPr/>
    </dgm:pt>
    <dgm:pt modelId="{806AC976-E625-4CFB-BE5E-7916A48B8C00}" type="pres">
      <dgm:prSet presAssocID="{0E8DD3C4-022A-4A5F-804B-E14D69BE96B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A75F8E02-359A-433E-A0B4-919660B30932}" type="pres">
      <dgm:prSet presAssocID="{0E8DD3C4-022A-4A5F-804B-E14D69BE96B4}" presName="spaceRect" presStyleCnt="0"/>
      <dgm:spPr/>
    </dgm:pt>
    <dgm:pt modelId="{C63E5228-EFE9-40A4-BE62-1DB5D9356B91}" type="pres">
      <dgm:prSet presAssocID="{0E8DD3C4-022A-4A5F-804B-E14D69BE96B4}" presName="textRect" presStyleLbl="revTx" presStyleIdx="0" presStyleCnt="7">
        <dgm:presLayoutVars>
          <dgm:chMax val="1"/>
          <dgm:chPref val="1"/>
        </dgm:presLayoutVars>
      </dgm:prSet>
      <dgm:spPr/>
    </dgm:pt>
    <dgm:pt modelId="{A49D8E6C-93DA-4A0D-9EDC-2CC6E734EF7D}" type="pres">
      <dgm:prSet presAssocID="{3673F3F7-CA76-4FFF-B72C-E0CEDDD37124}" presName="sibTrans" presStyleCnt="0"/>
      <dgm:spPr/>
    </dgm:pt>
    <dgm:pt modelId="{730DD815-6402-40B2-B985-FABC6C831260}" type="pres">
      <dgm:prSet presAssocID="{CC638F16-E98D-4FA5-AE71-35D82AF91DDC}" presName="compNode" presStyleCnt="0"/>
      <dgm:spPr/>
    </dgm:pt>
    <dgm:pt modelId="{82D89D64-DF13-4227-A971-2C3EB1625249}" type="pres">
      <dgm:prSet presAssocID="{CC638F16-E98D-4FA5-AE71-35D82AF91DD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BB5E46D-6EAE-47CF-A1E2-89D90EE15865}" type="pres">
      <dgm:prSet presAssocID="{CC638F16-E98D-4FA5-AE71-35D82AF91DDC}" presName="spaceRect" presStyleCnt="0"/>
      <dgm:spPr/>
    </dgm:pt>
    <dgm:pt modelId="{CC25BBF0-0EB4-4067-B5A5-38AF47EDE642}" type="pres">
      <dgm:prSet presAssocID="{CC638F16-E98D-4FA5-AE71-35D82AF91DDC}" presName="textRect" presStyleLbl="revTx" presStyleIdx="1" presStyleCnt="7">
        <dgm:presLayoutVars>
          <dgm:chMax val="1"/>
          <dgm:chPref val="1"/>
        </dgm:presLayoutVars>
      </dgm:prSet>
      <dgm:spPr/>
    </dgm:pt>
    <dgm:pt modelId="{5271FC86-4398-4D71-8B68-6953A2385FFF}" type="pres">
      <dgm:prSet presAssocID="{91674CA7-67AA-4B8D-9CF2-F35D1E1B10CA}" presName="sibTrans" presStyleCnt="0"/>
      <dgm:spPr/>
    </dgm:pt>
    <dgm:pt modelId="{5BDF9FBA-655C-453D-BDF6-B103ED87CD8B}" type="pres">
      <dgm:prSet presAssocID="{386F948D-83B8-40E6-A871-B5C005067872}" presName="compNode" presStyleCnt="0"/>
      <dgm:spPr/>
    </dgm:pt>
    <dgm:pt modelId="{EAD3D2F0-680E-4BFB-B1BF-CEF9A0228F17}" type="pres">
      <dgm:prSet presAssocID="{386F948D-83B8-40E6-A871-B5C005067872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CF2BF70A-A981-4321-B5E7-8EBEC22A9971}" type="pres">
      <dgm:prSet presAssocID="{386F948D-83B8-40E6-A871-B5C005067872}" presName="spaceRect" presStyleCnt="0"/>
      <dgm:spPr/>
    </dgm:pt>
    <dgm:pt modelId="{CDBBFA6C-1AAA-46F0-A178-C315A6B1626A}" type="pres">
      <dgm:prSet presAssocID="{386F948D-83B8-40E6-A871-B5C005067872}" presName="textRect" presStyleLbl="revTx" presStyleIdx="2" presStyleCnt="7">
        <dgm:presLayoutVars>
          <dgm:chMax val="1"/>
          <dgm:chPref val="1"/>
        </dgm:presLayoutVars>
      </dgm:prSet>
      <dgm:spPr/>
    </dgm:pt>
    <dgm:pt modelId="{2D8F257A-E40E-41E1-BF9B-3881CE1C8547}" type="pres">
      <dgm:prSet presAssocID="{B5AEFEA4-4C18-4494-861C-F6EAB6CED9A4}" presName="sibTrans" presStyleCnt="0"/>
      <dgm:spPr/>
    </dgm:pt>
    <dgm:pt modelId="{F595DB04-9D31-48C7-82AA-EC74078D7A43}" type="pres">
      <dgm:prSet presAssocID="{EEAD3EC9-FBE0-414A-8AD9-D34069D07B13}" presName="compNode" presStyleCnt="0"/>
      <dgm:spPr/>
    </dgm:pt>
    <dgm:pt modelId="{82060FFA-B6B8-481B-866B-EFF1BE850A0E}" type="pres">
      <dgm:prSet presAssocID="{EEAD3EC9-FBE0-414A-8AD9-D34069D07B13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011D4FA-D199-4F0F-A580-765C2E7A8C93}" type="pres">
      <dgm:prSet presAssocID="{EEAD3EC9-FBE0-414A-8AD9-D34069D07B13}" presName="spaceRect" presStyleCnt="0"/>
      <dgm:spPr/>
    </dgm:pt>
    <dgm:pt modelId="{1416F907-D39E-41B5-931D-94EAEAA53E36}" type="pres">
      <dgm:prSet presAssocID="{EEAD3EC9-FBE0-414A-8AD9-D34069D07B13}" presName="textRect" presStyleLbl="revTx" presStyleIdx="3" presStyleCnt="7">
        <dgm:presLayoutVars>
          <dgm:chMax val="1"/>
          <dgm:chPref val="1"/>
        </dgm:presLayoutVars>
      </dgm:prSet>
      <dgm:spPr/>
    </dgm:pt>
    <dgm:pt modelId="{DEFC2FD0-B446-4444-891A-6A6637E1488A}" type="pres">
      <dgm:prSet presAssocID="{F4910C9C-64D1-464B-9FFD-E08AEA0FF089}" presName="sibTrans" presStyleCnt="0"/>
      <dgm:spPr/>
    </dgm:pt>
    <dgm:pt modelId="{039025BB-1976-4FA0-A50D-91954E64652E}" type="pres">
      <dgm:prSet presAssocID="{AA5B0052-4E95-4FD0-9C14-666AB5B90375}" presName="compNode" presStyleCnt="0"/>
      <dgm:spPr/>
    </dgm:pt>
    <dgm:pt modelId="{035F9666-6952-4643-81C5-066FFA51A440}" type="pres">
      <dgm:prSet presAssocID="{AA5B0052-4E95-4FD0-9C14-666AB5B90375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3D2CB1A-3258-480A-BAF6-1B129E53C318}" type="pres">
      <dgm:prSet presAssocID="{AA5B0052-4E95-4FD0-9C14-666AB5B90375}" presName="spaceRect" presStyleCnt="0"/>
      <dgm:spPr/>
    </dgm:pt>
    <dgm:pt modelId="{E1E6DE2B-B8DA-4612-97FA-E2EF1EB8DA61}" type="pres">
      <dgm:prSet presAssocID="{AA5B0052-4E95-4FD0-9C14-666AB5B90375}" presName="textRect" presStyleLbl="revTx" presStyleIdx="4" presStyleCnt="7">
        <dgm:presLayoutVars>
          <dgm:chMax val="1"/>
          <dgm:chPref val="1"/>
        </dgm:presLayoutVars>
      </dgm:prSet>
      <dgm:spPr/>
    </dgm:pt>
    <dgm:pt modelId="{D76C6395-EF83-4373-8E95-7DE6BA4CF142}" type="pres">
      <dgm:prSet presAssocID="{3F880B15-D9E3-43C3-8D20-34E1F5AB671F}" presName="sibTrans" presStyleCnt="0"/>
      <dgm:spPr/>
    </dgm:pt>
    <dgm:pt modelId="{6A124E19-DAD4-4299-A087-70DA6BC66872}" type="pres">
      <dgm:prSet presAssocID="{7F19F82D-23DB-4295-974D-B94A511EC6E6}" presName="compNode" presStyleCnt="0"/>
      <dgm:spPr/>
    </dgm:pt>
    <dgm:pt modelId="{9EAEA547-F2B2-4977-98AD-BA4EE69D7300}" type="pres">
      <dgm:prSet presAssocID="{7F19F82D-23DB-4295-974D-B94A511EC6E6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FA1CFFAD-C642-45DE-9DD5-FFD66048D9FF}" type="pres">
      <dgm:prSet presAssocID="{7F19F82D-23DB-4295-974D-B94A511EC6E6}" presName="spaceRect" presStyleCnt="0"/>
      <dgm:spPr/>
    </dgm:pt>
    <dgm:pt modelId="{7C856920-8D03-4255-BCEE-C4BCA678CAFE}" type="pres">
      <dgm:prSet presAssocID="{7F19F82D-23DB-4295-974D-B94A511EC6E6}" presName="textRect" presStyleLbl="revTx" presStyleIdx="5" presStyleCnt="7">
        <dgm:presLayoutVars>
          <dgm:chMax val="1"/>
          <dgm:chPref val="1"/>
        </dgm:presLayoutVars>
      </dgm:prSet>
      <dgm:spPr/>
    </dgm:pt>
    <dgm:pt modelId="{C5BA6157-541D-4345-85E7-3E2EF8E5A778}" type="pres">
      <dgm:prSet presAssocID="{365F0569-B216-4B46-9818-6654A7DC770E}" presName="sibTrans" presStyleCnt="0"/>
      <dgm:spPr/>
    </dgm:pt>
    <dgm:pt modelId="{BD82647E-4265-421A-A7C9-0FD73445C419}" type="pres">
      <dgm:prSet presAssocID="{FE3DC53C-068F-44D3-BDB1-812BF7D35B87}" presName="compNode" presStyleCnt="0"/>
      <dgm:spPr/>
    </dgm:pt>
    <dgm:pt modelId="{38A94F82-16B9-45AE-A97A-8E614AB07A7E}" type="pres">
      <dgm:prSet presAssocID="{FE3DC53C-068F-44D3-BDB1-812BF7D35B8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E4D61E4E-0FD7-45A0-A771-1E9E5130D208}" type="pres">
      <dgm:prSet presAssocID="{FE3DC53C-068F-44D3-BDB1-812BF7D35B87}" presName="spaceRect" presStyleCnt="0"/>
      <dgm:spPr/>
    </dgm:pt>
    <dgm:pt modelId="{BC95332F-164C-4B4D-BD1D-B11D33C96AAA}" type="pres">
      <dgm:prSet presAssocID="{FE3DC53C-068F-44D3-BDB1-812BF7D35B87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85C4F516-C1FE-4534-8E51-D6D2FC7AC601}" srcId="{0010811A-5F42-44B3-8C2F-E130FE363F2C}" destId="{7F19F82D-23DB-4295-974D-B94A511EC6E6}" srcOrd="5" destOrd="0" parTransId="{A9D63672-3411-47D0-BE3C-C37A86B2A823}" sibTransId="{365F0569-B216-4B46-9818-6654A7DC770E}"/>
    <dgm:cxn modelId="{D7214120-D1F2-43A8-A9E2-5DFA38233249}" type="presOf" srcId="{FE3DC53C-068F-44D3-BDB1-812BF7D35B87}" destId="{BC95332F-164C-4B4D-BD1D-B11D33C96AAA}" srcOrd="0" destOrd="0" presId="urn:microsoft.com/office/officeart/2018/2/layout/IconLabelList"/>
    <dgm:cxn modelId="{01CFF624-040F-4E28-92F6-D0117060D71C}" type="presOf" srcId="{EEAD3EC9-FBE0-414A-8AD9-D34069D07B13}" destId="{1416F907-D39E-41B5-931D-94EAEAA53E36}" srcOrd="0" destOrd="0" presId="urn:microsoft.com/office/officeart/2018/2/layout/IconLabelList"/>
    <dgm:cxn modelId="{50BF6A40-4F97-4F48-924E-CD129ADC19F1}" type="presOf" srcId="{7F19F82D-23DB-4295-974D-B94A511EC6E6}" destId="{7C856920-8D03-4255-BCEE-C4BCA678CAFE}" srcOrd="0" destOrd="0" presId="urn:microsoft.com/office/officeart/2018/2/layout/IconLabelList"/>
    <dgm:cxn modelId="{7ECA225B-BBA5-4A16-B905-855F82044E73}" srcId="{0010811A-5F42-44B3-8C2F-E130FE363F2C}" destId="{AA5B0052-4E95-4FD0-9C14-666AB5B90375}" srcOrd="4" destOrd="0" parTransId="{FE10566D-ECAD-4497-BD00-FB4D27904FEE}" sibTransId="{3F880B15-D9E3-43C3-8D20-34E1F5AB671F}"/>
    <dgm:cxn modelId="{22EC2C62-D007-4821-A73E-8ACA1B13D881}" srcId="{0010811A-5F42-44B3-8C2F-E130FE363F2C}" destId="{386F948D-83B8-40E6-A871-B5C005067872}" srcOrd="2" destOrd="0" parTransId="{EFD9F2C7-2A24-4576-B42D-89720728E1E9}" sibTransId="{B5AEFEA4-4C18-4494-861C-F6EAB6CED9A4}"/>
    <dgm:cxn modelId="{56B4206D-BA21-4A63-9FF3-7780A10D1A66}" srcId="{0010811A-5F42-44B3-8C2F-E130FE363F2C}" destId="{CC638F16-E98D-4FA5-AE71-35D82AF91DDC}" srcOrd="1" destOrd="0" parTransId="{67C5156C-4C34-4E13-8B66-EE1C68269793}" sibTransId="{91674CA7-67AA-4B8D-9CF2-F35D1E1B10CA}"/>
    <dgm:cxn modelId="{A1876576-7146-4E2E-AC48-190BEEC30645}" type="presOf" srcId="{CC638F16-E98D-4FA5-AE71-35D82AF91DDC}" destId="{CC25BBF0-0EB4-4067-B5A5-38AF47EDE642}" srcOrd="0" destOrd="0" presId="urn:microsoft.com/office/officeart/2018/2/layout/IconLabelList"/>
    <dgm:cxn modelId="{C2D2F98E-57CB-44C1-B560-FCE1C9811576}" srcId="{0010811A-5F42-44B3-8C2F-E130FE363F2C}" destId="{EEAD3EC9-FBE0-414A-8AD9-D34069D07B13}" srcOrd="3" destOrd="0" parTransId="{2DEC575F-C0A8-4276-87E3-D7BC5F806B33}" sibTransId="{F4910C9C-64D1-464B-9FFD-E08AEA0FF089}"/>
    <dgm:cxn modelId="{3A33659C-B420-4CED-BAD3-0EC131DC5A5F}" srcId="{0010811A-5F42-44B3-8C2F-E130FE363F2C}" destId="{FE3DC53C-068F-44D3-BDB1-812BF7D35B87}" srcOrd="6" destOrd="0" parTransId="{02352026-7FC0-4FC4-8BFB-ECC18F79CEE6}" sibTransId="{81E65F81-3E0C-48E1-8031-52E913CB0CE9}"/>
    <dgm:cxn modelId="{25268BBA-77B4-4017-ACE6-5A42D729CEA7}" srcId="{0010811A-5F42-44B3-8C2F-E130FE363F2C}" destId="{0E8DD3C4-022A-4A5F-804B-E14D69BE96B4}" srcOrd="0" destOrd="0" parTransId="{F929CE23-3D92-489D-B371-0F99D3E9BBA4}" sibTransId="{3673F3F7-CA76-4FFF-B72C-E0CEDDD37124}"/>
    <dgm:cxn modelId="{6C6530BE-8E7E-43A5-8C55-729CCB7E312C}" type="presOf" srcId="{AA5B0052-4E95-4FD0-9C14-666AB5B90375}" destId="{E1E6DE2B-B8DA-4612-97FA-E2EF1EB8DA61}" srcOrd="0" destOrd="0" presId="urn:microsoft.com/office/officeart/2018/2/layout/IconLabelList"/>
    <dgm:cxn modelId="{8A207FC6-51D4-4961-BD33-67BB31C2EBDB}" type="presOf" srcId="{0E8DD3C4-022A-4A5F-804B-E14D69BE96B4}" destId="{C63E5228-EFE9-40A4-BE62-1DB5D9356B91}" srcOrd="0" destOrd="0" presId="urn:microsoft.com/office/officeart/2018/2/layout/IconLabelList"/>
    <dgm:cxn modelId="{423F9CE3-8585-4849-99EB-BF01FB594143}" type="presOf" srcId="{0010811A-5F42-44B3-8C2F-E130FE363F2C}" destId="{EC4F6B6F-C4F1-40A6-BB1F-87544A6B7973}" srcOrd="0" destOrd="0" presId="urn:microsoft.com/office/officeart/2018/2/layout/IconLabelList"/>
    <dgm:cxn modelId="{5CB22BF4-4D56-4DDD-8C3D-94518FDC5B42}" type="presOf" srcId="{386F948D-83B8-40E6-A871-B5C005067872}" destId="{CDBBFA6C-1AAA-46F0-A178-C315A6B1626A}" srcOrd="0" destOrd="0" presId="urn:microsoft.com/office/officeart/2018/2/layout/IconLabelList"/>
    <dgm:cxn modelId="{403FAA4F-5E8A-4A92-A4A7-585643130D9C}" type="presParOf" srcId="{EC4F6B6F-C4F1-40A6-BB1F-87544A6B7973}" destId="{8C223EE9-F659-433E-94EE-E3DD5729E4A2}" srcOrd="0" destOrd="0" presId="urn:microsoft.com/office/officeart/2018/2/layout/IconLabelList"/>
    <dgm:cxn modelId="{A89FF91A-285B-4DC5-A497-11CA9662A141}" type="presParOf" srcId="{8C223EE9-F659-433E-94EE-E3DD5729E4A2}" destId="{806AC976-E625-4CFB-BE5E-7916A48B8C00}" srcOrd="0" destOrd="0" presId="urn:microsoft.com/office/officeart/2018/2/layout/IconLabelList"/>
    <dgm:cxn modelId="{97F1A7BB-ACC6-4A3F-9DDD-63C3F9717601}" type="presParOf" srcId="{8C223EE9-F659-433E-94EE-E3DD5729E4A2}" destId="{A75F8E02-359A-433E-A0B4-919660B30932}" srcOrd="1" destOrd="0" presId="urn:microsoft.com/office/officeart/2018/2/layout/IconLabelList"/>
    <dgm:cxn modelId="{E972F055-8513-407C-864E-27C2BAE6C32F}" type="presParOf" srcId="{8C223EE9-F659-433E-94EE-E3DD5729E4A2}" destId="{C63E5228-EFE9-40A4-BE62-1DB5D9356B91}" srcOrd="2" destOrd="0" presId="urn:microsoft.com/office/officeart/2018/2/layout/IconLabelList"/>
    <dgm:cxn modelId="{AB123410-BC07-49A3-A547-399ACCFC5AE1}" type="presParOf" srcId="{EC4F6B6F-C4F1-40A6-BB1F-87544A6B7973}" destId="{A49D8E6C-93DA-4A0D-9EDC-2CC6E734EF7D}" srcOrd="1" destOrd="0" presId="urn:microsoft.com/office/officeart/2018/2/layout/IconLabelList"/>
    <dgm:cxn modelId="{107DBCC8-1ABA-4C96-95A4-7E670D103F91}" type="presParOf" srcId="{EC4F6B6F-C4F1-40A6-BB1F-87544A6B7973}" destId="{730DD815-6402-40B2-B985-FABC6C831260}" srcOrd="2" destOrd="0" presId="urn:microsoft.com/office/officeart/2018/2/layout/IconLabelList"/>
    <dgm:cxn modelId="{E934803A-24E1-4E3A-B428-A266D3DD1E4A}" type="presParOf" srcId="{730DD815-6402-40B2-B985-FABC6C831260}" destId="{82D89D64-DF13-4227-A971-2C3EB1625249}" srcOrd="0" destOrd="0" presId="urn:microsoft.com/office/officeart/2018/2/layout/IconLabelList"/>
    <dgm:cxn modelId="{ECE6C1CB-1229-4E3D-ADA5-5FF05253001C}" type="presParOf" srcId="{730DD815-6402-40B2-B985-FABC6C831260}" destId="{2BB5E46D-6EAE-47CF-A1E2-89D90EE15865}" srcOrd="1" destOrd="0" presId="urn:microsoft.com/office/officeart/2018/2/layout/IconLabelList"/>
    <dgm:cxn modelId="{716D6A89-BCE2-4084-9402-BDE43A74F755}" type="presParOf" srcId="{730DD815-6402-40B2-B985-FABC6C831260}" destId="{CC25BBF0-0EB4-4067-B5A5-38AF47EDE642}" srcOrd="2" destOrd="0" presId="urn:microsoft.com/office/officeart/2018/2/layout/IconLabelList"/>
    <dgm:cxn modelId="{38055946-A019-44DB-8249-B3F9622B907B}" type="presParOf" srcId="{EC4F6B6F-C4F1-40A6-BB1F-87544A6B7973}" destId="{5271FC86-4398-4D71-8B68-6953A2385FFF}" srcOrd="3" destOrd="0" presId="urn:microsoft.com/office/officeart/2018/2/layout/IconLabelList"/>
    <dgm:cxn modelId="{D017F789-9C8E-424D-8600-6CFA6C513C07}" type="presParOf" srcId="{EC4F6B6F-C4F1-40A6-BB1F-87544A6B7973}" destId="{5BDF9FBA-655C-453D-BDF6-B103ED87CD8B}" srcOrd="4" destOrd="0" presId="urn:microsoft.com/office/officeart/2018/2/layout/IconLabelList"/>
    <dgm:cxn modelId="{34EF1210-D71B-4CAC-8AA9-A0DF5E0379CD}" type="presParOf" srcId="{5BDF9FBA-655C-453D-BDF6-B103ED87CD8B}" destId="{EAD3D2F0-680E-4BFB-B1BF-CEF9A0228F17}" srcOrd="0" destOrd="0" presId="urn:microsoft.com/office/officeart/2018/2/layout/IconLabelList"/>
    <dgm:cxn modelId="{E4E1D33A-6B38-4A52-A1BA-2C36A778E180}" type="presParOf" srcId="{5BDF9FBA-655C-453D-BDF6-B103ED87CD8B}" destId="{CF2BF70A-A981-4321-B5E7-8EBEC22A9971}" srcOrd="1" destOrd="0" presId="urn:microsoft.com/office/officeart/2018/2/layout/IconLabelList"/>
    <dgm:cxn modelId="{832DC52F-ED2B-44B2-8543-21A3DEBEC2A6}" type="presParOf" srcId="{5BDF9FBA-655C-453D-BDF6-B103ED87CD8B}" destId="{CDBBFA6C-1AAA-46F0-A178-C315A6B1626A}" srcOrd="2" destOrd="0" presId="urn:microsoft.com/office/officeart/2018/2/layout/IconLabelList"/>
    <dgm:cxn modelId="{AAD8EF6A-51EF-42D1-B925-1154A8705F44}" type="presParOf" srcId="{EC4F6B6F-C4F1-40A6-BB1F-87544A6B7973}" destId="{2D8F257A-E40E-41E1-BF9B-3881CE1C8547}" srcOrd="5" destOrd="0" presId="urn:microsoft.com/office/officeart/2018/2/layout/IconLabelList"/>
    <dgm:cxn modelId="{C35B54AB-09C3-403D-A82A-C464D473E69B}" type="presParOf" srcId="{EC4F6B6F-C4F1-40A6-BB1F-87544A6B7973}" destId="{F595DB04-9D31-48C7-82AA-EC74078D7A43}" srcOrd="6" destOrd="0" presId="urn:microsoft.com/office/officeart/2018/2/layout/IconLabelList"/>
    <dgm:cxn modelId="{028D6543-022A-48F4-9A99-14C5EFE446F6}" type="presParOf" srcId="{F595DB04-9D31-48C7-82AA-EC74078D7A43}" destId="{82060FFA-B6B8-481B-866B-EFF1BE850A0E}" srcOrd="0" destOrd="0" presId="urn:microsoft.com/office/officeart/2018/2/layout/IconLabelList"/>
    <dgm:cxn modelId="{1C728364-0E32-4743-8F90-F0BFB6DA360D}" type="presParOf" srcId="{F595DB04-9D31-48C7-82AA-EC74078D7A43}" destId="{1011D4FA-D199-4F0F-A580-765C2E7A8C93}" srcOrd="1" destOrd="0" presId="urn:microsoft.com/office/officeart/2018/2/layout/IconLabelList"/>
    <dgm:cxn modelId="{5CC8A176-1353-47FA-829C-38965427602D}" type="presParOf" srcId="{F595DB04-9D31-48C7-82AA-EC74078D7A43}" destId="{1416F907-D39E-41B5-931D-94EAEAA53E36}" srcOrd="2" destOrd="0" presId="urn:microsoft.com/office/officeart/2018/2/layout/IconLabelList"/>
    <dgm:cxn modelId="{F09B3C78-3166-47CD-B9C6-9CB7B0F4467D}" type="presParOf" srcId="{EC4F6B6F-C4F1-40A6-BB1F-87544A6B7973}" destId="{DEFC2FD0-B446-4444-891A-6A6637E1488A}" srcOrd="7" destOrd="0" presId="urn:microsoft.com/office/officeart/2018/2/layout/IconLabelList"/>
    <dgm:cxn modelId="{EE8F8A18-6677-4DE1-AC14-B0FF8785026B}" type="presParOf" srcId="{EC4F6B6F-C4F1-40A6-BB1F-87544A6B7973}" destId="{039025BB-1976-4FA0-A50D-91954E64652E}" srcOrd="8" destOrd="0" presId="urn:microsoft.com/office/officeart/2018/2/layout/IconLabelList"/>
    <dgm:cxn modelId="{48FE163A-5A34-44AF-BA9E-04BBE71ADC54}" type="presParOf" srcId="{039025BB-1976-4FA0-A50D-91954E64652E}" destId="{035F9666-6952-4643-81C5-066FFA51A440}" srcOrd="0" destOrd="0" presId="urn:microsoft.com/office/officeart/2018/2/layout/IconLabelList"/>
    <dgm:cxn modelId="{A896678B-EF70-46FB-BFF1-32269AFD3B53}" type="presParOf" srcId="{039025BB-1976-4FA0-A50D-91954E64652E}" destId="{53D2CB1A-3258-480A-BAF6-1B129E53C318}" srcOrd="1" destOrd="0" presId="urn:microsoft.com/office/officeart/2018/2/layout/IconLabelList"/>
    <dgm:cxn modelId="{131C687D-65DE-4279-AD40-7CE4177194FB}" type="presParOf" srcId="{039025BB-1976-4FA0-A50D-91954E64652E}" destId="{E1E6DE2B-B8DA-4612-97FA-E2EF1EB8DA61}" srcOrd="2" destOrd="0" presId="urn:microsoft.com/office/officeart/2018/2/layout/IconLabelList"/>
    <dgm:cxn modelId="{FF18604A-6D68-4DD9-9E94-9077E189E889}" type="presParOf" srcId="{EC4F6B6F-C4F1-40A6-BB1F-87544A6B7973}" destId="{D76C6395-EF83-4373-8E95-7DE6BA4CF142}" srcOrd="9" destOrd="0" presId="urn:microsoft.com/office/officeart/2018/2/layout/IconLabelList"/>
    <dgm:cxn modelId="{9D54A70B-6E18-43FE-80EB-EB7A88F4AE21}" type="presParOf" srcId="{EC4F6B6F-C4F1-40A6-BB1F-87544A6B7973}" destId="{6A124E19-DAD4-4299-A087-70DA6BC66872}" srcOrd="10" destOrd="0" presId="urn:microsoft.com/office/officeart/2018/2/layout/IconLabelList"/>
    <dgm:cxn modelId="{554E954F-B1F4-4D7C-9933-9FC884577C01}" type="presParOf" srcId="{6A124E19-DAD4-4299-A087-70DA6BC66872}" destId="{9EAEA547-F2B2-4977-98AD-BA4EE69D7300}" srcOrd="0" destOrd="0" presId="urn:microsoft.com/office/officeart/2018/2/layout/IconLabelList"/>
    <dgm:cxn modelId="{E8E56A01-84B0-48C9-8481-788D38B44E00}" type="presParOf" srcId="{6A124E19-DAD4-4299-A087-70DA6BC66872}" destId="{FA1CFFAD-C642-45DE-9DD5-FFD66048D9FF}" srcOrd="1" destOrd="0" presId="urn:microsoft.com/office/officeart/2018/2/layout/IconLabelList"/>
    <dgm:cxn modelId="{06A78336-69CD-49B5-ACB3-12804C9F9DAC}" type="presParOf" srcId="{6A124E19-DAD4-4299-A087-70DA6BC66872}" destId="{7C856920-8D03-4255-BCEE-C4BCA678CAFE}" srcOrd="2" destOrd="0" presId="urn:microsoft.com/office/officeart/2018/2/layout/IconLabelList"/>
    <dgm:cxn modelId="{DC176CB0-EDB4-4B65-A077-493A9B3D2B7A}" type="presParOf" srcId="{EC4F6B6F-C4F1-40A6-BB1F-87544A6B7973}" destId="{C5BA6157-541D-4345-85E7-3E2EF8E5A778}" srcOrd="11" destOrd="0" presId="urn:microsoft.com/office/officeart/2018/2/layout/IconLabelList"/>
    <dgm:cxn modelId="{E8584A62-4B3E-4CFF-BBDC-EAF0CA4D2940}" type="presParOf" srcId="{EC4F6B6F-C4F1-40A6-BB1F-87544A6B7973}" destId="{BD82647E-4265-421A-A7C9-0FD73445C419}" srcOrd="12" destOrd="0" presId="urn:microsoft.com/office/officeart/2018/2/layout/IconLabelList"/>
    <dgm:cxn modelId="{7DC6BCA3-8E0F-4BC3-9D41-8C0C679D5086}" type="presParOf" srcId="{BD82647E-4265-421A-A7C9-0FD73445C419}" destId="{38A94F82-16B9-45AE-A97A-8E614AB07A7E}" srcOrd="0" destOrd="0" presId="urn:microsoft.com/office/officeart/2018/2/layout/IconLabelList"/>
    <dgm:cxn modelId="{871D19EC-4070-4803-88BC-4C1038E464AD}" type="presParOf" srcId="{BD82647E-4265-421A-A7C9-0FD73445C419}" destId="{E4D61E4E-0FD7-45A0-A771-1E9E5130D208}" srcOrd="1" destOrd="0" presId="urn:microsoft.com/office/officeart/2018/2/layout/IconLabelList"/>
    <dgm:cxn modelId="{E10BEAB5-DE83-4243-B414-BE269DBD6CFD}" type="presParOf" srcId="{BD82647E-4265-421A-A7C9-0FD73445C419}" destId="{BC95332F-164C-4B4D-BD1D-B11D33C96AA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32C02C-EB12-47F7-8835-B0227A5B5D7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E45D31A-EBB4-4510-9347-89F560FD0D26}">
      <dgm:prSet/>
      <dgm:spPr/>
      <dgm:t>
        <a:bodyPr/>
        <a:lstStyle/>
        <a:p>
          <a:r>
            <a:rPr lang="en-US" baseline="0"/>
            <a:t>Consumption – AI Business School</a:t>
          </a:r>
          <a:endParaRPr lang="en-US"/>
        </a:p>
      </dgm:t>
    </dgm:pt>
    <dgm:pt modelId="{C293D670-0176-4014-890A-A49691F3A6A1}" type="parTrans" cxnId="{07B9DA9D-4357-4CEE-B7BC-AC41FD7A0077}">
      <dgm:prSet/>
      <dgm:spPr/>
      <dgm:t>
        <a:bodyPr/>
        <a:lstStyle/>
        <a:p>
          <a:endParaRPr lang="en-US"/>
        </a:p>
      </dgm:t>
    </dgm:pt>
    <dgm:pt modelId="{1D89F82B-24C9-4EF4-9C70-106053F20C49}" type="sibTrans" cxnId="{07B9DA9D-4357-4CEE-B7BC-AC41FD7A0077}">
      <dgm:prSet/>
      <dgm:spPr/>
      <dgm:t>
        <a:bodyPr/>
        <a:lstStyle/>
        <a:p>
          <a:endParaRPr lang="en-US"/>
        </a:p>
      </dgm:t>
    </dgm:pt>
    <dgm:pt modelId="{8D3751FC-49EE-49EC-9905-6E54B040143B}">
      <dgm:prSet/>
      <dgm:spPr/>
      <dgm:t>
        <a:bodyPr/>
        <a:lstStyle/>
        <a:p>
          <a:r>
            <a:rPr lang="en-US" baseline="0"/>
            <a:t>Custom Vision – Design and Implementation</a:t>
          </a:r>
          <a:endParaRPr lang="en-US"/>
        </a:p>
      </dgm:t>
    </dgm:pt>
    <dgm:pt modelId="{DFC2E135-EC7D-4ED5-B45B-7F31A5ABAB9F}" type="parTrans" cxnId="{33D2F863-40FF-4CC3-8C82-16995C8BC0DF}">
      <dgm:prSet/>
      <dgm:spPr/>
      <dgm:t>
        <a:bodyPr/>
        <a:lstStyle/>
        <a:p>
          <a:endParaRPr lang="en-US"/>
        </a:p>
      </dgm:t>
    </dgm:pt>
    <dgm:pt modelId="{5EEBBB91-95EA-4822-8B5C-B6EE50766A23}" type="sibTrans" cxnId="{33D2F863-40FF-4CC3-8C82-16995C8BC0DF}">
      <dgm:prSet/>
      <dgm:spPr/>
      <dgm:t>
        <a:bodyPr/>
        <a:lstStyle/>
        <a:p>
          <a:endParaRPr lang="en-US"/>
        </a:p>
      </dgm:t>
    </dgm:pt>
    <dgm:pt modelId="{3181021F-044E-4F61-865F-28FA9BA8B516}">
      <dgm:prSet/>
      <dgm:spPr/>
      <dgm:t>
        <a:bodyPr/>
        <a:lstStyle/>
        <a:p>
          <a:r>
            <a:rPr lang="en-US" baseline="0"/>
            <a:t>Demo</a:t>
          </a:r>
          <a:endParaRPr lang="en-US"/>
        </a:p>
      </dgm:t>
    </dgm:pt>
    <dgm:pt modelId="{E310C334-3EA0-4AD2-BF8A-7E8221B2575F}" type="parTrans" cxnId="{B76AEE4A-CF7E-4166-AAC4-B396C6070BC2}">
      <dgm:prSet/>
      <dgm:spPr/>
      <dgm:t>
        <a:bodyPr/>
        <a:lstStyle/>
        <a:p>
          <a:endParaRPr lang="en-US"/>
        </a:p>
      </dgm:t>
    </dgm:pt>
    <dgm:pt modelId="{711113D1-5362-4448-AF29-A775B2C50AD5}" type="sibTrans" cxnId="{B76AEE4A-CF7E-4166-AAC4-B396C6070BC2}">
      <dgm:prSet/>
      <dgm:spPr/>
      <dgm:t>
        <a:bodyPr/>
        <a:lstStyle/>
        <a:p>
          <a:endParaRPr lang="en-US"/>
        </a:p>
      </dgm:t>
    </dgm:pt>
    <dgm:pt modelId="{EA327D53-B7B3-49B4-8B62-A85D37341F46}" type="pres">
      <dgm:prSet presAssocID="{3432C02C-EB12-47F7-8835-B0227A5B5D7D}" presName="vert0" presStyleCnt="0">
        <dgm:presLayoutVars>
          <dgm:dir/>
          <dgm:animOne val="branch"/>
          <dgm:animLvl val="lvl"/>
        </dgm:presLayoutVars>
      </dgm:prSet>
      <dgm:spPr/>
    </dgm:pt>
    <dgm:pt modelId="{4F7B76E7-D9F1-4D22-852B-FBF9FF0223F6}" type="pres">
      <dgm:prSet presAssocID="{3E45D31A-EBB4-4510-9347-89F560FD0D26}" presName="thickLine" presStyleLbl="alignNode1" presStyleIdx="0" presStyleCnt="3"/>
      <dgm:spPr/>
    </dgm:pt>
    <dgm:pt modelId="{1032515A-AB10-4AEC-A8E9-8F585078F644}" type="pres">
      <dgm:prSet presAssocID="{3E45D31A-EBB4-4510-9347-89F560FD0D26}" presName="horz1" presStyleCnt="0"/>
      <dgm:spPr/>
    </dgm:pt>
    <dgm:pt modelId="{2313612D-42B2-4777-BF14-134A64E41E41}" type="pres">
      <dgm:prSet presAssocID="{3E45D31A-EBB4-4510-9347-89F560FD0D26}" presName="tx1" presStyleLbl="revTx" presStyleIdx="0" presStyleCnt="3"/>
      <dgm:spPr/>
    </dgm:pt>
    <dgm:pt modelId="{12CEA512-1DD9-4D3E-B8E2-D1464095BBC6}" type="pres">
      <dgm:prSet presAssocID="{3E45D31A-EBB4-4510-9347-89F560FD0D26}" presName="vert1" presStyleCnt="0"/>
      <dgm:spPr/>
    </dgm:pt>
    <dgm:pt modelId="{4F92A747-072A-4BBF-8809-EF8632E190F5}" type="pres">
      <dgm:prSet presAssocID="{8D3751FC-49EE-49EC-9905-6E54B040143B}" presName="thickLine" presStyleLbl="alignNode1" presStyleIdx="1" presStyleCnt="3"/>
      <dgm:spPr/>
    </dgm:pt>
    <dgm:pt modelId="{96D9CCE1-23DF-496D-8482-9048315329B5}" type="pres">
      <dgm:prSet presAssocID="{8D3751FC-49EE-49EC-9905-6E54B040143B}" presName="horz1" presStyleCnt="0"/>
      <dgm:spPr/>
    </dgm:pt>
    <dgm:pt modelId="{EAF7B73E-6443-47D8-A0BD-05FC56AE357A}" type="pres">
      <dgm:prSet presAssocID="{8D3751FC-49EE-49EC-9905-6E54B040143B}" presName="tx1" presStyleLbl="revTx" presStyleIdx="1" presStyleCnt="3"/>
      <dgm:spPr/>
    </dgm:pt>
    <dgm:pt modelId="{E1815B77-C455-424C-B37D-6D909D11ABFA}" type="pres">
      <dgm:prSet presAssocID="{8D3751FC-49EE-49EC-9905-6E54B040143B}" presName="vert1" presStyleCnt="0"/>
      <dgm:spPr/>
    </dgm:pt>
    <dgm:pt modelId="{52C61AC3-4E46-46C3-96F7-1991C2452380}" type="pres">
      <dgm:prSet presAssocID="{3181021F-044E-4F61-865F-28FA9BA8B516}" presName="thickLine" presStyleLbl="alignNode1" presStyleIdx="2" presStyleCnt="3"/>
      <dgm:spPr/>
    </dgm:pt>
    <dgm:pt modelId="{A7623F5D-9608-43AF-8C6C-CD8804789F4D}" type="pres">
      <dgm:prSet presAssocID="{3181021F-044E-4F61-865F-28FA9BA8B516}" presName="horz1" presStyleCnt="0"/>
      <dgm:spPr/>
    </dgm:pt>
    <dgm:pt modelId="{87D8F16D-DB1C-4F08-8EAD-7FECEF8DE64D}" type="pres">
      <dgm:prSet presAssocID="{3181021F-044E-4F61-865F-28FA9BA8B516}" presName="tx1" presStyleLbl="revTx" presStyleIdx="2" presStyleCnt="3"/>
      <dgm:spPr/>
    </dgm:pt>
    <dgm:pt modelId="{18975D1C-A211-44FB-90C6-CCB1A51D8987}" type="pres">
      <dgm:prSet presAssocID="{3181021F-044E-4F61-865F-28FA9BA8B516}" presName="vert1" presStyleCnt="0"/>
      <dgm:spPr/>
    </dgm:pt>
  </dgm:ptLst>
  <dgm:cxnLst>
    <dgm:cxn modelId="{7CE40E2C-21A4-4801-87FD-756A02D70B62}" type="presOf" srcId="{3181021F-044E-4F61-865F-28FA9BA8B516}" destId="{87D8F16D-DB1C-4F08-8EAD-7FECEF8DE64D}" srcOrd="0" destOrd="0" presId="urn:microsoft.com/office/officeart/2008/layout/LinedList"/>
    <dgm:cxn modelId="{310D3F34-0913-49ED-A9A5-1B2D6E659766}" type="presOf" srcId="{8D3751FC-49EE-49EC-9905-6E54B040143B}" destId="{EAF7B73E-6443-47D8-A0BD-05FC56AE357A}" srcOrd="0" destOrd="0" presId="urn:microsoft.com/office/officeart/2008/layout/LinedList"/>
    <dgm:cxn modelId="{B76AEE4A-CF7E-4166-AAC4-B396C6070BC2}" srcId="{3432C02C-EB12-47F7-8835-B0227A5B5D7D}" destId="{3181021F-044E-4F61-865F-28FA9BA8B516}" srcOrd="2" destOrd="0" parTransId="{E310C334-3EA0-4AD2-BF8A-7E8221B2575F}" sibTransId="{711113D1-5362-4448-AF29-A775B2C50AD5}"/>
    <dgm:cxn modelId="{33D2F863-40FF-4CC3-8C82-16995C8BC0DF}" srcId="{3432C02C-EB12-47F7-8835-B0227A5B5D7D}" destId="{8D3751FC-49EE-49EC-9905-6E54B040143B}" srcOrd="1" destOrd="0" parTransId="{DFC2E135-EC7D-4ED5-B45B-7F31A5ABAB9F}" sibTransId="{5EEBBB91-95EA-4822-8B5C-B6EE50766A23}"/>
    <dgm:cxn modelId="{C1D74090-BC2B-463D-99B5-72788007CC8C}" type="presOf" srcId="{3E45D31A-EBB4-4510-9347-89F560FD0D26}" destId="{2313612D-42B2-4777-BF14-134A64E41E41}" srcOrd="0" destOrd="0" presId="urn:microsoft.com/office/officeart/2008/layout/LinedList"/>
    <dgm:cxn modelId="{07B9DA9D-4357-4CEE-B7BC-AC41FD7A0077}" srcId="{3432C02C-EB12-47F7-8835-B0227A5B5D7D}" destId="{3E45D31A-EBB4-4510-9347-89F560FD0D26}" srcOrd="0" destOrd="0" parTransId="{C293D670-0176-4014-890A-A49691F3A6A1}" sibTransId="{1D89F82B-24C9-4EF4-9C70-106053F20C49}"/>
    <dgm:cxn modelId="{B215A69F-7D66-4F46-979B-CF298005A933}" type="presOf" srcId="{3432C02C-EB12-47F7-8835-B0227A5B5D7D}" destId="{EA327D53-B7B3-49B4-8B62-A85D37341F46}" srcOrd="0" destOrd="0" presId="urn:microsoft.com/office/officeart/2008/layout/LinedList"/>
    <dgm:cxn modelId="{489E9D15-E025-4783-8B35-CA2D1DF8C6B4}" type="presParOf" srcId="{EA327D53-B7B3-49B4-8B62-A85D37341F46}" destId="{4F7B76E7-D9F1-4D22-852B-FBF9FF0223F6}" srcOrd="0" destOrd="0" presId="urn:microsoft.com/office/officeart/2008/layout/LinedList"/>
    <dgm:cxn modelId="{95BDF730-4935-4E76-9E3C-BF3BFFD9874A}" type="presParOf" srcId="{EA327D53-B7B3-49B4-8B62-A85D37341F46}" destId="{1032515A-AB10-4AEC-A8E9-8F585078F644}" srcOrd="1" destOrd="0" presId="urn:microsoft.com/office/officeart/2008/layout/LinedList"/>
    <dgm:cxn modelId="{0216FC81-C909-472C-9CAB-C8B9CC6700CD}" type="presParOf" srcId="{1032515A-AB10-4AEC-A8E9-8F585078F644}" destId="{2313612D-42B2-4777-BF14-134A64E41E41}" srcOrd="0" destOrd="0" presId="urn:microsoft.com/office/officeart/2008/layout/LinedList"/>
    <dgm:cxn modelId="{FB3663B1-8BC1-40DA-A696-49DEB6152D47}" type="presParOf" srcId="{1032515A-AB10-4AEC-A8E9-8F585078F644}" destId="{12CEA512-1DD9-4D3E-B8E2-D1464095BBC6}" srcOrd="1" destOrd="0" presId="urn:microsoft.com/office/officeart/2008/layout/LinedList"/>
    <dgm:cxn modelId="{0D4B462F-C82F-48F2-A0CE-039C00763C2C}" type="presParOf" srcId="{EA327D53-B7B3-49B4-8B62-A85D37341F46}" destId="{4F92A747-072A-4BBF-8809-EF8632E190F5}" srcOrd="2" destOrd="0" presId="urn:microsoft.com/office/officeart/2008/layout/LinedList"/>
    <dgm:cxn modelId="{6CB93C60-B6EE-40F3-8697-0724AD9F1608}" type="presParOf" srcId="{EA327D53-B7B3-49B4-8B62-A85D37341F46}" destId="{96D9CCE1-23DF-496D-8482-9048315329B5}" srcOrd="3" destOrd="0" presId="urn:microsoft.com/office/officeart/2008/layout/LinedList"/>
    <dgm:cxn modelId="{20A34397-9688-49EE-9A4F-177CB2B22A0B}" type="presParOf" srcId="{96D9CCE1-23DF-496D-8482-9048315329B5}" destId="{EAF7B73E-6443-47D8-A0BD-05FC56AE357A}" srcOrd="0" destOrd="0" presId="urn:microsoft.com/office/officeart/2008/layout/LinedList"/>
    <dgm:cxn modelId="{D0FE750F-9383-45B3-904A-C79A03036E80}" type="presParOf" srcId="{96D9CCE1-23DF-496D-8482-9048315329B5}" destId="{E1815B77-C455-424C-B37D-6D909D11ABFA}" srcOrd="1" destOrd="0" presId="urn:microsoft.com/office/officeart/2008/layout/LinedList"/>
    <dgm:cxn modelId="{6A3EF3F8-B1F1-44E7-83C6-EC2D151B14EB}" type="presParOf" srcId="{EA327D53-B7B3-49B4-8B62-A85D37341F46}" destId="{52C61AC3-4E46-46C3-96F7-1991C2452380}" srcOrd="4" destOrd="0" presId="urn:microsoft.com/office/officeart/2008/layout/LinedList"/>
    <dgm:cxn modelId="{EA4062A4-9D1F-4F85-B9D3-7235DA5D1578}" type="presParOf" srcId="{EA327D53-B7B3-49B4-8B62-A85D37341F46}" destId="{A7623F5D-9608-43AF-8C6C-CD8804789F4D}" srcOrd="5" destOrd="0" presId="urn:microsoft.com/office/officeart/2008/layout/LinedList"/>
    <dgm:cxn modelId="{41D093F6-4099-437C-B7B1-048C3B76B8E0}" type="presParOf" srcId="{A7623F5D-9608-43AF-8C6C-CD8804789F4D}" destId="{87D8F16D-DB1C-4F08-8EAD-7FECEF8DE64D}" srcOrd="0" destOrd="0" presId="urn:microsoft.com/office/officeart/2008/layout/LinedList"/>
    <dgm:cxn modelId="{4A0F543B-BD00-4C9B-8E25-6AA21D1AD0E6}" type="presParOf" srcId="{A7623F5D-9608-43AF-8C6C-CD8804789F4D}" destId="{18975D1C-A211-44FB-90C6-CCB1A51D898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98A05-03CF-4AF4-A888-9B1A787B0DF1}">
      <dsp:nvSpPr>
        <dsp:cNvPr id="0" name=""/>
        <dsp:cNvSpPr/>
      </dsp:nvSpPr>
      <dsp:spPr>
        <a:xfrm>
          <a:off x="738572" y="826157"/>
          <a:ext cx="919704" cy="9197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76411-3447-47DA-9984-680F8AAAD801}">
      <dsp:nvSpPr>
        <dsp:cNvPr id="0" name=""/>
        <dsp:cNvSpPr/>
      </dsp:nvSpPr>
      <dsp:spPr>
        <a:xfrm>
          <a:off x="176530" y="2035242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AI Consumption</a:t>
          </a:r>
          <a:endParaRPr lang="en-US" sz="2700" kern="1200" dirty="0"/>
        </a:p>
      </dsp:txBody>
      <dsp:txXfrm>
        <a:off x="176530" y="2035242"/>
        <a:ext cx="2043787" cy="720000"/>
      </dsp:txXfrm>
    </dsp:sp>
    <dsp:sp modelId="{42A42FB5-3C22-4B7D-84E8-BB2DFAF05DE9}">
      <dsp:nvSpPr>
        <dsp:cNvPr id="0" name=""/>
        <dsp:cNvSpPr/>
      </dsp:nvSpPr>
      <dsp:spPr>
        <a:xfrm>
          <a:off x="3140022" y="826157"/>
          <a:ext cx="919704" cy="9197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9BD91-87FD-42B1-9CE6-CB7AEB38EB59}">
      <dsp:nvSpPr>
        <dsp:cNvPr id="0" name=""/>
        <dsp:cNvSpPr/>
      </dsp:nvSpPr>
      <dsp:spPr>
        <a:xfrm>
          <a:off x="2577981" y="2035242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Custom Vision</a:t>
          </a:r>
          <a:endParaRPr lang="en-US" sz="2700" kern="1200"/>
        </a:p>
      </dsp:txBody>
      <dsp:txXfrm>
        <a:off x="2577981" y="2035242"/>
        <a:ext cx="2043787" cy="720000"/>
      </dsp:txXfrm>
    </dsp:sp>
    <dsp:sp modelId="{E9D117CF-6D93-4191-96DF-F174463AA46C}">
      <dsp:nvSpPr>
        <dsp:cNvPr id="0" name=""/>
        <dsp:cNvSpPr/>
      </dsp:nvSpPr>
      <dsp:spPr>
        <a:xfrm>
          <a:off x="5541472" y="826157"/>
          <a:ext cx="919704" cy="9197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8AF32-8BF2-490C-AC73-D99FC45F587C}">
      <dsp:nvSpPr>
        <dsp:cNvPr id="0" name=""/>
        <dsp:cNvSpPr/>
      </dsp:nvSpPr>
      <dsp:spPr>
        <a:xfrm>
          <a:off x="4979431" y="2035242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Demo</a:t>
          </a:r>
          <a:endParaRPr lang="en-US" sz="2700" kern="1200"/>
        </a:p>
      </dsp:txBody>
      <dsp:txXfrm>
        <a:off x="4979431" y="2035242"/>
        <a:ext cx="2043787" cy="720000"/>
      </dsp:txXfrm>
    </dsp:sp>
    <dsp:sp modelId="{D5075DDC-0953-4BBD-97B1-4088860C118C}">
      <dsp:nvSpPr>
        <dsp:cNvPr id="0" name=""/>
        <dsp:cNvSpPr/>
      </dsp:nvSpPr>
      <dsp:spPr>
        <a:xfrm>
          <a:off x="7942923" y="826157"/>
          <a:ext cx="919704" cy="9197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BCEB0-DEF6-4612-A4B3-290491685434}">
      <dsp:nvSpPr>
        <dsp:cNvPr id="0" name=""/>
        <dsp:cNvSpPr/>
      </dsp:nvSpPr>
      <dsp:spPr>
        <a:xfrm>
          <a:off x="7380881" y="2035242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Summary</a:t>
          </a:r>
          <a:endParaRPr lang="en-US" sz="2700" kern="1200"/>
        </a:p>
      </dsp:txBody>
      <dsp:txXfrm>
        <a:off x="7380881" y="2035242"/>
        <a:ext cx="2043787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415071-5120-49A2-9B4D-B3A033C422C1}">
      <dsp:nvSpPr>
        <dsp:cNvPr id="0" name=""/>
        <dsp:cNvSpPr/>
      </dsp:nvSpPr>
      <dsp:spPr>
        <a:xfrm>
          <a:off x="0" y="0"/>
          <a:ext cx="9601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807E5-E6B4-4994-B244-0B72771B8717}">
      <dsp:nvSpPr>
        <dsp:cNvPr id="0" name=""/>
        <dsp:cNvSpPr/>
      </dsp:nvSpPr>
      <dsp:spPr>
        <a:xfrm>
          <a:off x="0" y="0"/>
          <a:ext cx="1920240" cy="3581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Responsible Citizen</a:t>
          </a:r>
          <a:endParaRPr lang="en-US" sz="2600" kern="1200"/>
        </a:p>
      </dsp:txBody>
      <dsp:txXfrm>
        <a:off x="0" y="0"/>
        <a:ext cx="1920240" cy="3581400"/>
      </dsp:txXfrm>
    </dsp:sp>
    <dsp:sp modelId="{7BDF0ED2-7759-4C9F-8CF1-95E9D67533D0}">
      <dsp:nvSpPr>
        <dsp:cNvPr id="0" name=""/>
        <dsp:cNvSpPr/>
      </dsp:nvSpPr>
      <dsp:spPr>
        <a:xfrm>
          <a:off x="2064258" y="42100"/>
          <a:ext cx="7536942" cy="842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baseline="0"/>
            <a:t>Strategy</a:t>
          </a:r>
          <a:endParaRPr lang="en-US" sz="4000" kern="1200"/>
        </a:p>
      </dsp:txBody>
      <dsp:txXfrm>
        <a:off x="2064258" y="42100"/>
        <a:ext cx="7536942" cy="842013"/>
      </dsp:txXfrm>
    </dsp:sp>
    <dsp:sp modelId="{2848C7DA-9E9E-46CB-A508-F06881632C04}">
      <dsp:nvSpPr>
        <dsp:cNvPr id="0" name=""/>
        <dsp:cNvSpPr/>
      </dsp:nvSpPr>
      <dsp:spPr>
        <a:xfrm>
          <a:off x="1920240" y="884114"/>
          <a:ext cx="76809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51D1C-5ABA-40BF-AB34-80B72871330E}">
      <dsp:nvSpPr>
        <dsp:cNvPr id="0" name=""/>
        <dsp:cNvSpPr/>
      </dsp:nvSpPr>
      <dsp:spPr>
        <a:xfrm>
          <a:off x="2064258" y="926215"/>
          <a:ext cx="7536942" cy="842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baseline="0" dirty="0"/>
            <a:t>Ethics and Culture</a:t>
          </a:r>
          <a:endParaRPr lang="en-US" sz="4000" kern="1200" dirty="0"/>
        </a:p>
      </dsp:txBody>
      <dsp:txXfrm>
        <a:off x="2064258" y="926215"/>
        <a:ext cx="7536942" cy="842013"/>
      </dsp:txXfrm>
    </dsp:sp>
    <dsp:sp modelId="{7BAFC26E-A7D8-4C45-AD93-4713BCD0C021}">
      <dsp:nvSpPr>
        <dsp:cNvPr id="0" name=""/>
        <dsp:cNvSpPr/>
      </dsp:nvSpPr>
      <dsp:spPr>
        <a:xfrm>
          <a:off x="1920240" y="1768228"/>
          <a:ext cx="76809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A4A52F-3150-4B9E-A756-0D30F6CC868B}">
      <dsp:nvSpPr>
        <dsp:cNvPr id="0" name=""/>
        <dsp:cNvSpPr/>
      </dsp:nvSpPr>
      <dsp:spPr>
        <a:xfrm>
          <a:off x="2064258" y="1810329"/>
          <a:ext cx="7536942" cy="842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baseline="0"/>
            <a:t>Governance and Policies</a:t>
          </a:r>
          <a:endParaRPr lang="en-US" sz="4000" kern="1200"/>
        </a:p>
      </dsp:txBody>
      <dsp:txXfrm>
        <a:off x="2064258" y="1810329"/>
        <a:ext cx="7536942" cy="842013"/>
      </dsp:txXfrm>
    </dsp:sp>
    <dsp:sp modelId="{1365BC71-855C-498F-8447-DF1C734985B0}">
      <dsp:nvSpPr>
        <dsp:cNvPr id="0" name=""/>
        <dsp:cNvSpPr/>
      </dsp:nvSpPr>
      <dsp:spPr>
        <a:xfrm>
          <a:off x="1920240" y="2652343"/>
          <a:ext cx="76809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BBE1C6-F5C0-4B16-9408-32E934166E88}">
      <dsp:nvSpPr>
        <dsp:cNvPr id="0" name=""/>
        <dsp:cNvSpPr/>
      </dsp:nvSpPr>
      <dsp:spPr>
        <a:xfrm>
          <a:off x="2064258" y="2694443"/>
          <a:ext cx="7536942" cy="842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baseline="0"/>
            <a:t>Technology</a:t>
          </a:r>
          <a:endParaRPr lang="en-US" sz="4000" kern="1200"/>
        </a:p>
      </dsp:txBody>
      <dsp:txXfrm>
        <a:off x="2064258" y="2694443"/>
        <a:ext cx="7536942" cy="842013"/>
      </dsp:txXfrm>
    </dsp:sp>
    <dsp:sp modelId="{9A854257-B10D-4574-B704-1BC6151A1275}">
      <dsp:nvSpPr>
        <dsp:cNvPr id="0" name=""/>
        <dsp:cNvSpPr/>
      </dsp:nvSpPr>
      <dsp:spPr>
        <a:xfrm>
          <a:off x="1920240" y="3536457"/>
          <a:ext cx="76809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6AC976-E625-4CFB-BE5E-7916A48B8C00}">
      <dsp:nvSpPr>
        <dsp:cNvPr id="0" name=""/>
        <dsp:cNvSpPr/>
      </dsp:nvSpPr>
      <dsp:spPr>
        <a:xfrm>
          <a:off x="948156" y="388106"/>
          <a:ext cx="548173" cy="5481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E5228-EFE9-40A4-BE62-1DB5D9356B91}">
      <dsp:nvSpPr>
        <dsp:cNvPr id="0" name=""/>
        <dsp:cNvSpPr/>
      </dsp:nvSpPr>
      <dsp:spPr>
        <a:xfrm>
          <a:off x="613161" y="1151163"/>
          <a:ext cx="1218164" cy="48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/>
            <a:t>Workspace</a:t>
          </a:r>
          <a:endParaRPr lang="en-US" sz="1200" kern="1200"/>
        </a:p>
      </dsp:txBody>
      <dsp:txXfrm>
        <a:off x="613161" y="1151163"/>
        <a:ext cx="1218164" cy="487265"/>
      </dsp:txXfrm>
    </dsp:sp>
    <dsp:sp modelId="{82D89D64-DF13-4227-A971-2C3EB1625249}">
      <dsp:nvSpPr>
        <dsp:cNvPr id="0" name=""/>
        <dsp:cNvSpPr/>
      </dsp:nvSpPr>
      <dsp:spPr>
        <a:xfrm>
          <a:off x="2379498" y="388106"/>
          <a:ext cx="548173" cy="5481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25BBF0-0EB4-4067-B5A5-38AF47EDE642}">
      <dsp:nvSpPr>
        <dsp:cNvPr id="0" name=""/>
        <dsp:cNvSpPr/>
      </dsp:nvSpPr>
      <dsp:spPr>
        <a:xfrm>
          <a:off x="2044503" y="1151163"/>
          <a:ext cx="1218164" cy="48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/>
            <a:t>Area of Focus</a:t>
          </a:r>
          <a:endParaRPr lang="en-US" sz="1200" kern="1200"/>
        </a:p>
      </dsp:txBody>
      <dsp:txXfrm>
        <a:off x="2044503" y="1151163"/>
        <a:ext cx="1218164" cy="487265"/>
      </dsp:txXfrm>
    </dsp:sp>
    <dsp:sp modelId="{EAD3D2F0-680E-4BFB-B1BF-CEF9A0228F17}">
      <dsp:nvSpPr>
        <dsp:cNvPr id="0" name=""/>
        <dsp:cNvSpPr/>
      </dsp:nvSpPr>
      <dsp:spPr>
        <a:xfrm>
          <a:off x="3810841" y="388106"/>
          <a:ext cx="548173" cy="5481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BBFA6C-1AAA-46F0-A178-C315A6B1626A}">
      <dsp:nvSpPr>
        <dsp:cNvPr id="0" name=""/>
        <dsp:cNvSpPr/>
      </dsp:nvSpPr>
      <dsp:spPr>
        <a:xfrm>
          <a:off x="3475846" y="1151163"/>
          <a:ext cx="1218164" cy="48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/>
            <a:t>Tags – Single or Multiple</a:t>
          </a:r>
          <a:endParaRPr lang="en-US" sz="1200" kern="1200"/>
        </a:p>
      </dsp:txBody>
      <dsp:txXfrm>
        <a:off x="3475846" y="1151163"/>
        <a:ext cx="1218164" cy="487265"/>
      </dsp:txXfrm>
    </dsp:sp>
    <dsp:sp modelId="{82060FFA-B6B8-481B-866B-EFF1BE850A0E}">
      <dsp:nvSpPr>
        <dsp:cNvPr id="0" name=""/>
        <dsp:cNvSpPr/>
      </dsp:nvSpPr>
      <dsp:spPr>
        <a:xfrm>
          <a:off x="5242184" y="388106"/>
          <a:ext cx="548173" cy="5481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6F907-D39E-41B5-931D-94EAEAA53E36}">
      <dsp:nvSpPr>
        <dsp:cNvPr id="0" name=""/>
        <dsp:cNvSpPr/>
      </dsp:nvSpPr>
      <dsp:spPr>
        <a:xfrm>
          <a:off x="4907189" y="1151163"/>
          <a:ext cx="1218164" cy="48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/>
            <a:t>Tagging Strategy</a:t>
          </a:r>
          <a:endParaRPr lang="en-US" sz="1200" kern="1200"/>
        </a:p>
      </dsp:txBody>
      <dsp:txXfrm>
        <a:off x="4907189" y="1151163"/>
        <a:ext cx="1218164" cy="487265"/>
      </dsp:txXfrm>
    </dsp:sp>
    <dsp:sp modelId="{035F9666-6952-4643-81C5-066FFA51A440}">
      <dsp:nvSpPr>
        <dsp:cNvPr id="0" name=""/>
        <dsp:cNvSpPr/>
      </dsp:nvSpPr>
      <dsp:spPr>
        <a:xfrm>
          <a:off x="6673527" y="388106"/>
          <a:ext cx="548173" cy="54817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6DE2B-B8DA-4612-97FA-E2EF1EB8DA61}">
      <dsp:nvSpPr>
        <dsp:cNvPr id="0" name=""/>
        <dsp:cNvSpPr/>
      </dsp:nvSpPr>
      <dsp:spPr>
        <a:xfrm>
          <a:off x="6338532" y="1151163"/>
          <a:ext cx="1218164" cy="48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/>
            <a:t>Model</a:t>
          </a:r>
          <a:endParaRPr lang="en-US" sz="1200" kern="1200"/>
        </a:p>
      </dsp:txBody>
      <dsp:txXfrm>
        <a:off x="6338532" y="1151163"/>
        <a:ext cx="1218164" cy="487265"/>
      </dsp:txXfrm>
    </dsp:sp>
    <dsp:sp modelId="{9EAEA547-F2B2-4977-98AD-BA4EE69D7300}">
      <dsp:nvSpPr>
        <dsp:cNvPr id="0" name=""/>
        <dsp:cNvSpPr/>
      </dsp:nvSpPr>
      <dsp:spPr>
        <a:xfrm>
          <a:off x="8104870" y="388106"/>
          <a:ext cx="548173" cy="54817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56920-8D03-4255-BCEE-C4BCA678CAFE}">
      <dsp:nvSpPr>
        <dsp:cNvPr id="0" name=""/>
        <dsp:cNvSpPr/>
      </dsp:nvSpPr>
      <dsp:spPr>
        <a:xfrm>
          <a:off x="7769874" y="1151163"/>
          <a:ext cx="1218164" cy="48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/>
            <a:t>Iterations</a:t>
          </a:r>
          <a:endParaRPr lang="en-US" sz="1200" kern="1200"/>
        </a:p>
      </dsp:txBody>
      <dsp:txXfrm>
        <a:off x="7769874" y="1151163"/>
        <a:ext cx="1218164" cy="487265"/>
      </dsp:txXfrm>
    </dsp:sp>
    <dsp:sp modelId="{38A94F82-16B9-45AE-A97A-8E614AB07A7E}">
      <dsp:nvSpPr>
        <dsp:cNvPr id="0" name=""/>
        <dsp:cNvSpPr/>
      </dsp:nvSpPr>
      <dsp:spPr>
        <a:xfrm>
          <a:off x="4526513" y="1942970"/>
          <a:ext cx="548173" cy="54817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5332F-164C-4B4D-BD1D-B11D33C96AAA}">
      <dsp:nvSpPr>
        <dsp:cNvPr id="0" name=""/>
        <dsp:cNvSpPr/>
      </dsp:nvSpPr>
      <dsp:spPr>
        <a:xfrm>
          <a:off x="4191517" y="2706028"/>
          <a:ext cx="1218164" cy="48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/>
            <a:t>Improving Performance and Accuracy</a:t>
          </a:r>
          <a:endParaRPr lang="en-US" sz="1200" kern="1200"/>
        </a:p>
      </dsp:txBody>
      <dsp:txXfrm>
        <a:off x="4191517" y="2706028"/>
        <a:ext cx="1218164" cy="4872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7B76E7-D9F1-4D22-852B-FBF9FF0223F6}">
      <dsp:nvSpPr>
        <dsp:cNvPr id="0" name=""/>
        <dsp:cNvSpPr/>
      </dsp:nvSpPr>
      <dsp:spPr>
        <a:xfrm>
          <a:off x="0" y="2723"/>
          <a:ext cx="650630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3612D-42B2-4777-BF14-134A64E41E41}">
      <dsp:nvSpPr>
        <dsp:cNvPr id="0" name=""/>
        <dsp:cNvSpPr/>
      </dsp:nvSpPr>
      <dsp:spPr>
        <a:xfrm>
          <a:off x="0" y="2723"/>
          <a:ext cx="6506304" cy="1857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baseline="0"/>
            <a:t>Consumption – AI Business School</a:t>
          </a:r>
          <a:endParaRPr lang="en-US" sz="4800" kern="1200"/>
        </a:p>
      </dsp:txBody>
      <dsp:txXfrm>
        <a:off x="0" y="2723"/>
        <a:ext cx="6506304" cy="1857464"/>
      </dsp:txXfrm>
    </dsp:sp>
    <dsp:sp modelId="{4F92A747-072A-4BBF-8809-EF8632E190F5}">
      <dsp:nvSpPr>
        <dsp:cNvPr id="0" name=""/>
        <dsp:cNvSpPr/>
      </dsp:nvSpPr>
      <dsp:spPr>
        <a:xfrm>
          <a:off x="0" y="1860187"/>
          <a:ext cx="6506304" cy="0"/>
        </a:xfrm>
        <a:prstGeom prst="line">
          <a:avLst/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34925" cap="flat" cmpd="sng" algn="in">
          <a:solidFill>
            <a:schemeClr val="accent2">
              <a:hueOff val="-82827"/>
              <a:satOff val="-27168"/>
              <a:lumOff val="-99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7B73E-6443-47D8-A0BD-05FC56AE357A}">
      <dsp:nvSpPr>
        <dsp:cNvPr id="0" name=""/>
        <dsp:cNvSpPr/>
      </dsp:nvSpPr>
      <dsp:spPr>
        <a:xfrm>
          <a:off x="0" y="1860187"/>
          <a:ext cx="6506304" cy="1857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baseline="0"/>
            <a:t>Custom Vision – Design and Implementation</a:t>
          </a:r>
          <a:endParaRPr lang="en-US" sz="4800" kern="1200"/>
        </a:p>
      </dsp:txBody>
      <dsp:txXfrm>
        <a:off x="0" y="1860187"/>
        <a:ext cx="6506304" cy="1857464"/>
      </dsp:txXfrm>
    </dsp:sp>
    <dsp:sp modelId="{52C61AC3-4E46-46C3-96F7-1991C2452380}">
      <dsp:nvSpPr>
        <dsp:cNvPr id="0" name=""/>
        <dsp:cNvSpPr/>
      </dsp:nvSpPr>
      <dsp:spPr>
        <a:xfrm>
          <a:off x="0" y="3717652"/>
          <a:ext cx="6506304" cy="0"/>
        </a:xfrm>
        <a:prstGeom prst="line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D8F16D-DB1C-4F08-8EAD-7FECEF8DE64D}">
      <dsp:nvSpPr>
        <dsp:cNvPr id="0" name=""/>
        <dsp:cNvSpPr/>
      </dsp:nvSpPr>
      <dsp:spPr>
        <a:xfrm>
          <a:off x="0" y="3717652"/>
          <a:ext cx="6506304" cy="1857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baseline="0"/>
            <a:t>Demo</a:t>
          </a:r>
          <a:endParaRPr lang="en-US" sz="4800" kern="1200"/>
        </a:p>
      </dsp:txBody>
      <dsp:txXfrm>
        <a:off x="0" y="3717652"/>
        <a:ext cx="6506304" cy="1857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22T23:47:41.5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117 112,'63'0,"10"0,-51 0,17 0,-27 0,3 0,3 0,-7 4,12 12,-6-2,1 12,4-12,-4 8,6-4,8 8,-7-2,17 11,-8-7,2 7,4-14,-15 2,1-10,-4 3,-11-5,5-1,0 6,10-3,7 12,9-4,2 15,-2-6,2 6,-3-8,-7-8,-3 4,-13-11,4 3,-5 1,7 1,0 6,-1-1,1 1,-1-1,-4 1,3 0,-9-1,3-5,-5-2,-1-6,1 10,-5-1,5 17,-3-2,6 17,1 2,1 10,-2-10,1-3,-1-8,-7-9,6 6,-12-13,5 13,1 4,3 22,7 12,-8 0,7 9,-6-9,7 11,1 1,-8-13,4-11,-13-14,11-10,-4 0,-1 1,5-9,-4 16,-1-13,6 15,-5-10,6 1,-2-9,-4-1,2-9,-3 1,4-7,0 6,0-6,0 1,1 4,-1-5,0 7,0-6,1 4,-2-11,1 5,-1-6,0 0,-1 4,1-3,0 4,0-5,4 4,-3-3,4-1,-1-1,1-4,0 0,3-1,-3-4,9 0,-2 0,5 0,-3 0,-1 0,1 0,-7 0,-1 0,0 0,0 0,1 0,8 0,-12 5,13 1,-15 0,12-1,-12-5,5 4,2 2,-5-1,5 0,-8 7,-5-1,-1 10,-4-3,-14-9,0 4,-6-12,-2 5,4-1,-6-4,0 4,1-5,5 0,-4 0,10 0,-10 0,4 0,-5 0,-9 0,-2 0,-17 0,7 0,-16 0,16 0,-7 0,9 0,1 0,-1 0,1 0,7 0,-6 0,15 0,-15 0,14 0,-13 0,13 0,-14 0,15 0,-7 0,8 0,6 0,-4 0,4 0,-13 0,-3 0,-7 0,-1 0,1 0,-1 0,1 0,-1 0,1 0,7 0,-5 0,13 0,-14 0,7 0,-1 0,-5 0,5 0,-7 0,-1 0,-9-7,7 6,-6-13,-2 6,9 0,-8-5,17 6,3-1,7-2,6 4,2 0,6-3,0-1,5-6,-4-3,8-3,-8 6,8-6,-3 4,-1 0,4-4,-3 10,4-18,0 11,0-21,0 7,0-9,0-9,0-2,0-10,0-1,0 1,0 10,0 2,0 9,0 1,0 7,0 2,0 9,0-1,0 0,0-8,0 7,0-7,0 8,0 0,0 0,0-7,0 5,0-13,0 5,0 0,0-5,0 5,0 1,0 1,0 8,0-7,0 5,0-14,0 7,0-9,0 1,0-10,0-2,0-10,0 0,0 0,0 10,0-8,0 17,0 1,0 3,0 15,0-7,0 8,0-8,0-1,0-9,0 9,0-6,0 13,0-5,0-1,0 12,0-10,0 12,0 1,0-6,-6 6,0-7,-1 0,-3 1,3-1,-5 0,0 0,6 7,-4 1,9 1,-8 4,8-8,-4 4,5-1,0-3,0 4,0 0,5-3,0 7,6-9,-1 8,7-10,-6 10,11-10,-4 10,0-11,5 10,-11-3,10 9,-4-3,-1 9,5-4,4 5,-1-6,7 5,-9-4,9-1,2 4,-1-4,6 6,-5-6,7 4,0-4,1 6,-1 0,1 0,-9 0,7 0,-15 0,7 0,-9 0,1 0,0 0,-1 0,-5 0,4 0,-4 0,5 0,1 0,-7 0,5 0,-4 0,-1 0,5 0,-10 0,10 0,-11 0,12 0,-12 0,11 0,-4 0,-1 0,-1 0,-2 0,2 0,-1 4,-5 13,-14 0,2 6,-7-9,4-4,4 11,-3 5,4 12,0 4,0 9,0 13,0 13,0 11,7 1,9-23,2 0,4 22,4-9,1 0,0 5,-7-20,0 1,16 26,-18-40,1-1,16 38,-1-11,-1-2,-9-12,6-1,-6 1,1 0,5 0,-6 0,0 0,4-10,-11 8,3-25,-6 12,-2-22,0 6,-1-15,1 5,-2-10,1 4,-1-6,0 4,-5 1,8 0,-7 0,12-10,-3 4,1-8,2 7,-7-6,14 2,-6-4,9 0,-11 0,0 0,-1 0,-1 0,3 0,-1 0,-2 4,-5-32,-2 15,-14-30,0 19,-6 1,0-1,0 0,1 6,-1-4,6 10,-4-10,3 4,-5-5,0-1,0-8,-2-11,0-1,-1-7,1 9,-1-9,7 7,-6-16,13 16,-13-7,13 10,-5-1,6 1,0 7,0-5,0 13,0-14,0 7,0-1,0-15,0 13,0-14,0 8,0 1,0-1,0 0,0 1,0-10,0 7,0-17,0 17,0-16,0 24,0-13,0 23,0 0,0 4,0 10,0-4,0-2,-5 5,4-5,-12 3,6 4,-8-3,5 4,-1-7,-5 5,3-10,-10 9,5-10,0 11,2-4,6 6,0 0,0-5,0 4,-1-10,1 10,3-5,-2 1,4 4,-1-8,2 5,0-1,-6-3,-1 8,-8-5,4 9,-7-3,0 7,-10-3,-1-1,-19 4,-12-12,-1 5,-20 0,19-5,-8 12,11-12,9 12,4-5,16 2,2 4,8-4,7 5,-5 0,4 0,0 0,-4 0,11 0,-11 0,10 0,-9 0,73 0,-36 5,56 1,-49 6,1 0,0 0,7-6,3 5,7-9,0 10,10-3,-7-2,15 7,-15-12,16 12,-17-7,0 2,-12 2,-13-9,-2 7,-2 1,-3-3,4 6,-10 1,0-2,0 13,-4-13,4 10,1-5,-5 1,10 12,-4-11,6 13,-2-9,2 9,-6-6,-1 5,-6 1,0-7,0 7,0-8,0-1,-19 3,-4-1,-18-3,-1-2,9-8,-7 2,14-7,-5-1,13-6,-4 0,11 0,24 32,8-12,27 28,7-9,2 2,11 3,2 6,-3-6,0-1,-10-3,-6-11,-10-2,-8-6,-1-3,-9-6,-5-1,-2 0,-6-1,4-5,1 0,5-5,-10-28,-2 11,-8-24,0 10,0 5,0-14,0 14,0-5,0-1,0 6,0-5,0 7,0 0,0 0,0 0,0-7,0 5,0-14,0 15,6-7,-5 0,4 7,-5-1,0 4,0 10,0-4,0-3,0 8,0-12,0 8,0-7,0 6,0-6,0 4,0-6,0 1,0-1,0 0,0 6,0-4,0 5,0-1,0-4,0 10,0-9,0 6,0-1,-13-3,5 8,-11-3,3 3,-2-6,-14-3,7-4,-15 3,15-1,-7 7,8-2,0 5,7 6,-6 0,12 6,-11 0,4 0,-14 0,-1 0,-18 0,-3 0,-20 0,8 0,-20 0,21 0,-10 0,22 0,2 0,-1 0,9 0,-1 0,5 0,13 0,-14 0,15 0,-7 0,14 0,2 0,1 0,4 14,1-2,6 14,4-4,10 1,3 1,13 7,-2-5,-3 13,-4-13,-4 13,0-5,1 7,-6 21,-2 19,-6-31,0 4,1 19,-2 3,-8 9,-4 3,2-20,-2 3,-3 0,-6 3,-4 1,-1 2,-3 5,-2 2,-1-1,0-4,-2 0,1-4,-8 16,0-3,1 4,2-8,-7 4,21-30,2-1,-9 11,13-15,3-28,14-9,-2-6,4 9,0 7,0 2,0 12,0-7,0 1,0-3,0-7,0-7,4-1,12-6,3-4,17-2,18-4,-7 0,36 0,-16-8,21-9,0-3,1-14,-38 20,-1-1,-4-6,0-1,5-1,-1-1,-5-2,-2-1,38-26,-13 2,-19 4,-13 3,-15 2,-7 1,-8 7,-6-5,0 5,0 0,0 3,0-1,-10 6,-5-13,-22-7,-5-12,10 17,0-1,-13-19,11 21,-1 1,-17-11,-18-11,12 19,4 4,3 22,7 4,-7 12,10 0,-1 0,1 0,5 18,4-2,5 23,13-13,-3 5,15 1,-3-7,5 7,0-8,0-7,0 5,0-10,9 8,4-8,8 3,3-9,8 0,1-6,29 0,-15 0,36 0,-16 0,21 0,-12 0,-2 0,-11 0,-10 0,-2 0,-17 0,-8-11,-8-10,-11-22,-1-10,-6-21,-6 18,-10-16,-17 15,-11-10,-4 15,-1-3,7 25,-12-8,-11-2,-11 13,19 4,-3 1,-1 5,0 2,5 0,0-1,-9-3,3 0,-32-10,42 14,0 0,-38-12,25 12,14 0,17 2,3 5,7 3,0 5,0 0,-7 0,-3 0,1 0,-7-6,14 4,1-8,3 9,10-8,1-1,6-5,5-5,0 4,0-9,0 13,0-15,5 15,1-10,0 10,4-10,-4 11,5-6,-1 7,0 0,4-4,-3 3,-1-4,3 1,-6-4,8 2,-3-6,-2 4,1 0,-4-4,2 11,-3-12,0 12,4-12,-9 6,10-7,-10 0,4 0,-5 7,0 0,0 3,0-2,0 1,0-6,0 9,0-8,-4 5,-6-1,0 54,7-12,6 36,4-22,3-15,-2 15,5-7,0 8,2 10,7 3,12 20,-8-18,22 27,-20-15,23 12,-14 7,7-7,-9 9,-17-39,1 1,17 41,-21-42,-1 1,11 37,-7 1,-2-12,0-13,0-3,-3-26,-5 7,-3-19,-5-5,0-2,0 0,0 14,0 4,-6 12,-8-5,-2 10,-10-7,10-1,-3-4,6-13,1-1,2-9,4-6,-3 9,4-8,-5 8,-8-14,7-1,-8-15,8-2,-1-19,0 6,-1-13,-1 5,7 0,-6-5,6 5,-6 0,-1-5,2 13,-2-13,-5 5,4-7,-5-1,7 9,0 1,6 8,-3 0,3 1,-4 5,0 2,6 6,-9-5,8 0,-4-1,5-3,1 8,3-8,-8 4,2-7,-4 0,-1-2,6 0,-5 0,10 1,-10-1,10 6,-4-4,5 10,0-4,0-3,0 1,0-3,0-1,0 4,0-5,-6-1,5 6,-4-4,5 10,0-10,0 10,0-8,-4 65,3-30,-3 51,-1-43,4 1,-5 0,1-1,4 1,-4 0,-1-1,5 1,-11 8,11-7,-11 14,10-13,-10 13,10-13,-9 6,4-9,0-5,2 4,0-4,4-1,-5 5,6-4,-5 5,4 1,-5-1,1 1,4 7,-5-5,1 5,4-7,-4 0,5-7,0 6,0-12,0 11,0-11,0 10,0-4,0-1,0 6,0-5,0 7,0 0,0-7,0 5,0-4,0-1,0 5,0-4,0 0,0 4,0-5,0 7,0 0,0-7,5 5,-4-10,4 4,0 3,0-7,1 6,-2-3,1-4,-4 8,3-4,0 0,-2 4,2-8,0 8,-3-4,4 0,0 6,-4-4,4 7,1 0,-5 7,4-5,0 6,-3-9,3-5,0 4,-4-11,5 5,2-1,2-9,10 8,1-13,9 9,3-8,8 10,1-11,8 12,-6-11,16 5,-17-7,18 0,-17 0,7 0,-10 0,0 0,1 0,-9 0,7 0,-15 0,15 0,-15 0,7 0,-9 0,-5 0,4 0,-11-5,5 4,-2-12,-7 0,2-3,-9-6,0-4,0 0,0-13,0 13,0-13,-12 5,3 0,-11-5,8 13,0 1,-5 2,6 12,-11-6,10 7,-10-2,4 1,-1-6,-3 3,10-2,-5-1,6 10,0-14,5 14,-10-5,4-2,-19 6,-1-15,-19 7,7-10,-17 8,18-8,-9 4,11 0,8 3,1 1,14 6,2-4,6 10,5-11,38 9,-5-6,32 9,-9 5,3 0,9 0,0 0,0 0,10 0,-7 0,7 0,-11 0,-9 0,7 0,-16 0,16 0,-16 0,7 0,-18 0,-1 0,-9 0,1 0,-7 0,0 4,-3-3,1 4,5-5,-15-23,-8 12,-10-18,-3 19,0-1,4 5,-10-5,4 5,-6-1,-7-4,-3 9,-17-11,-2 4,-1-6,3 7,10-5,7 6,2-5,9 5,-1-4,0 5,0-1,0-3,-7 2,-3-5,0 0,3 0,-1 0,6 1,1 0,2 1,12 0,-11 0,10 0,-10 0,4-6,-6 4,0-9,-7 2,5-5,-13-2,13 3,-5-1,7 1,6 6,-4-4,11 10,-12-5,16 7,-8-1,5-3,3 3,-1-7,8 3,0 0,0-6,0 3,-6-6,5 1,-4-1,5-8,0-2,0-17,0 7,0-27,0 14,0-16,0 10,0 0,0 0,0 0,0 10,0 2,0 0,0 15,0-13,0 23,0 0,0 4,0 11,0-8,0 4,0 1,-5-5,4 5,20 3,-9 3,24 8,-16 0,13 0,3 0,7 0,1 0,-1 0,0 0,1 0,-1 0,0 0,1 0,-1 0,-7 0,5 0,-13 0,13 0,-6 0,8 0,0 0,0 0,0 0,-7 0,5 0,-13 0,5 0,-7 0,0 0,-1 0,-6 0,5 0,-4 0,6 0,-1 0,1 0,-1 0,1 0,0 0,-7 0,5 0,-4 0,-1 0,0 0,-1 0,-1 0,9 0,-3 0,-3 0,-2 0,0 0,0 0,1 0,3 0,-8 0,14 0,-14 0,9 0,-5 0,-5 0,16 0,-15 0,9 0,-7 0,-3 0,12 0,-11 0,5 4,0 5,-6-4,6 8,-2-8,-4 5,3 0,0 4,-3-7,3 6,1-3,-4 1,3 3,-4-4,0 0,0 4,-5 1,0 0,-1 3,-3-4,4 1,-1 3,-3-1,8-2,-8 8,9-6,-9 7,10 7,-9-5,10 13,-10-13,4 13,0-5,-5 7,6-7,-7 5,0-13,0 13,0-13,0 6,5-9,-4 1,4-7,-5 5,0-4,0-1,0 6,0-6,0 1,0 4,0-5,0 7,0 0,0-1,0-5,0 4,6-5,-5 1,4 4,-5-11,0 11,0-10,5 14,-3-13,3 7,-5-4,0-4,5 10,-4-11,5 11,-6-4,5 6,-4-1,4 1,1-1,-5 1,4 0,0-1,-3-5,3 4,0-4,-4 13,5-11,-1 10,-4-5,4-5,-5 10,6-13,-5 7,4-7,-5 5,0-10,0 10,0-11,0 10,0-4,0-1,0 6,0-5,0 7,0 0,0-7,0 6,0-12,0 9,0-4,0-1,0 4,0-4,0 1,4 2,-2-3,2 0,0 3,-2-7,6 8,-7-2,4-1,-1 0,-3-2,8 1,-8 1,4 9,-1-13,-3 15,4-16,0 11,-4-4,4 5,-5-5,6 4,-5-10,4 4,-5 2,0-6,0 11,5-9,0 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22T23:47:44.7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1,'68'0,"-5"0,-12 0,2 0,1 0,-3 0,-10 0,0 0,1 0,-1 0,-7 0,5 0,-13 0,5 0,1 6,-7-5,7 11,-8-11,7 4,-5-5,5 0,-7 0,0 6,7-5,-5 4,13 1,-5-4,-1 9,16-10,-21 5,21-6,-16 6,8-5,-7 5,5-6,-13 0,5 0,1 0,-6 6,13-5,-13 4,13-5,-13 0,5 0,0 6,-5-4,6 4,-9-6,9 6,-7-4,7 4,-8-6,-1 0,1 0,7 6,-5-5,13 5,-5-6,-1 6,7-5,-15 4,7 0,0-3,-13 3,11 0,-13-4,1 5,4-6,-4 0,5 5,-5-4,4 4,-4-5,13 0,-5 0,5 0,1 0,-7 0,7 0,10 0,-14 0,14 0,-11 6,-5-4,-1 4,-2-6,-12 0,11 0,-10 0,8 0,-5 0,1 0,2 0,-3 0,1 0,2 0,-3 4,0-3,3 3,-3-4,3 0,-1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E4318-B010-4195-9305-5D997AAA9429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7FC7-B0AC-40F5-9FC8-ABFCD5922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93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ai/ai-business-school?&amp;OCID=AID620867_SEM_zFIFLiTR#primaryR6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stomvision.ai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outhcentralus.dev.cognitive.microsoft.com/docs/services/57982f59b5964e36841e22dfbfe78fc1/operations/5a3044f608fa5e06b890f164" TargetMode="External"/><Relationship Id="rId5" Type="http://schemas.openxmlformats.org/officeDocument/2006/relationships/hyperlink" Target="https://docs.microsoft.com/en-us/azure/cognitive-services/custom-vision-service/export-delete-data" TargetMode="External"/><Relationship Id="rId4" Type="http://schemas.openxmlformats.org/officeDocument/2006/relationships/hyperlink" Target="https://9to5toys.com/wp-content/uploads/sites/5/2019/04/zak-designs-chewbacca-mug.jpg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atabox-online/data-box-edge-overview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azure/iot-fundamentals/iot-security-architecture" TargetMode="External"/><Relationship Id="rId4" Type="http://schemas.openxmlformats.org/officeDocument/2006/relationships/hyperlink" Target="https://azure.microsoft.com/en-us/services/iot-edge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GABC 2019 - Thank you for attending!</a:t>
            </a:r>
          </a:p>
          <a:p>
            <a:endParaRPr lang="en-US" dirty="0"/>
          </a:p>
          <a:p>
            <a:r>
              <a:rPr lang="en-US" dirty="0"/>
              <a:t>Thank you Microsoft for providing this venue!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7FC7-B0AC-40F5-9FC8-ABFCD5922C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42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Compact Project types are required when creating a container of the Custom Vision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7FC7-B0AC-40F5-9FC8-ABFCD5922C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38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I jump in…</a:t>
            </a:r>
          </a:p>
          <a:p>
            <a:endParaRPr lang="en-US" dirty="0"/>
          </a:p>
          <a:p>
            <a:r>
              <a:rPr lang="en-US" dirty="0"/>
              <a:t>We need to talk briefly on consumption of AI technologies</a:t>
            </a:r>
          </a:p>
          <a:p>
            <a:endParaRPr lang="en-US" dirty="0"/>
          </a:p>
          <a:p>
            <a:r>
              <a:rPr lang="en-US" dirty="0"/>
              <a:t>In essence - How to become a Responsible Citizen?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Ethics and Culture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Governance and Policies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Technology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Where can you get guidance on these topics?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7FC7-B0AC-40F5-9FC8-ABFCD5922C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45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Videos and articles on how to define: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Education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Shape and change culture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Being a responsible citizen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7FC7-B0AC-40F5-9FC8-ABFCD5922C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17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https://www.microsoft.com/en-us/ai/ai-business-school?&amp;OCID=AID620867_SEM_zFIFLiTR#primaryR6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7FC7-B0AC-40F5-9FC8-ABFCD5922C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19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Walkthrough of the Custom Vision workspace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Choosing what to focus (business value)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Tags – images can have single or multiple tags, need to define that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the tagging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Images and building your training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Improving Performance and accuracy when training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7FC7-B0AC-40F5-9FC8-ABFCD5922C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49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 Vision AI Main Portal - </a:t>
            </a:r>
            <a:r>
              <a:rPr lang="en-US" dirty="0">
                <a:hlinkClick r:id="rId3"/>
              </a:rPr>
              <a:t>https://www.customvision.ai/</a:t>
            </a:r>
            <a:endParaRPr lang="en-US" dirty="0"/>
          </a:p>
          <a:p>
            <a:endParaRPr lang="en-US" dirty="0"/>
          </a:p>
          <a:p>
            <a:r>
              <a:rPr lang="en-US" dirty="0"/>
              <a:t>Test image URLs:</a:t>
            </a:r>
          </a:p>
          <a:p>
            <a:r>
              <a:rPr lang="en-US" dirty="0"/>
              <a:t>Google Coffee mugs images</a:t>
            </a:r>
          </a:p>
          <a:p>
            <a:endParaRPr lang="en-US" dirty="0"/>
          </a:p>
          <a:p>
            <a:r>
              <a:rPr lang="en-US" dirty="0"/>
              <a:t>Chewy</a:t>
            </a:r>
          </a:p>
          <a:p>
            <a:r>
              <a:rPr lang="en-US" dirty="0">
                <a:hlinkClick r:id="rId4"/>
              </a:rPr>
              <a:t>https://9to5toys.com/wp-content/uploads/sites/5/2019/04/zak-designs-chewbacca-mug.jpg</a:t>
            </a:r>
            <a:endParaRPr lang="en-US" dirty="0"/>
          </a:p>
          <a:p>
            <a:endParaRPr lang="en-US" dirty="0"/>
          </a:p>
          <a:p>
            <a:r>
              <a:rPr lang="en-US" dirty="0"/>
              <a:t>Cognitive Services: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https://docs.microsoft.com/en-us/azure/cognitive-services/custom-vision-service/export-delete-data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Cognitive Services API (Swagger, </a:t>
            </a:r>
            <a:r>
              <a:rPr lang="en-US" dirty="0" err="1"/>
              <a:t>etc</a:t>
            </a:r>
            <a:r>
              <a:rPr lang="en-US" dirty="0"/>
              <a:t>) -</a:t>
            </a:r>
            <a:r>
              <a:rPr lang="en-US" dirty="0">
                <a:hlinkClick r:id="rId6"/>
              </a:rPr>
              <a:t>https://southcentralus.dev.cognitive.microsoft.com/docs/services/57982f59b5964e36841e22dfbfe78fc1/operations/5a3044f608fa5e06b890f164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PostMan</a:t>
            </a:r>
            <a:r>
              <a:rPr lang="en-US" dirty="0"/>
              <a:t> sample call will provide iteration id, prediction information,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7FC7-B0AC-40F5-9FC8-ABFCD5922C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73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to enable Containerization of these Intelligent Edge components. They are not turned on by default.</a:t>
            </a:r>
          </a:p>
          <a:p>
            <a:endParaRPr lang="en-US" dirty="0"/>
          </a:p>
          <a:p>
            <a:r>
              <a:rPr lang="en-US" dirty="0"/>
              <a:t>Not a full list of capabilities shown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7FC7-B0AC-40F5-9FC8-ABFCD5922C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25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7FC7-B0AC-40F5-9FC8-ABFCD5922C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59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 URL: </a:t>
            </a:r>
            <a:r>
              <a:rPr lang="en-US" dirty="0">
                <a:hlinkClick r:id="rId3"/>
              </a:rPr>
              <a:t>https://docs.microsoft.com/en-us/azure/databox-online/data-box-edge-overview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https://azure.microsoft.com/en-us/services/iot-edge/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https://docs.microsoft.com/en-us/azure/iot-fundamentals/iot-security-architecture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7FC7-B0AC-40F5-9FC8-ABFCD5922C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2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E32A4E4-ED3E-45B3-955E-00920CC42A46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7D9445-B829-416E-9F37-9341DBCBAF4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89507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A4E4-ED3E-45B3-955E-00920CC42A46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9445-B829-416E-9F37-9341DBCBA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7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A4E4-ED3E-45B3-955E-00920CC42A46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9445-B829-416E-9F37-9341DBCBA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75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A4E4-ED3E-45B3-955E-00920CC42A46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9445-B829-416E-9F37-9341DBCBA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5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32A4E4-ED3E-45B3-955E-00920CC42A46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7D9445-B829-416E-9F37-9341DBCBAF4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120547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A4E4-ED3E-45B3-955E-00920CC42A46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9445-B829-416E-9F37-9341DBCBA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78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A4E4-ED3E-45B3-955E-00920CC42A46}" type="datetimeFigureOut">
              <a:rPr lang="en-US" smtClean="0"/>
              <a:t>4/26/19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9445-B829-416E-9F37-9341DBCBA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0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A4E4-ED3E-45B3-955E-00920CC42A46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9445-B829-416E-9F37-9341DBCBA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2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A4E4-ED3E-45B3-955E-00920CC42A46}" type="datetimeFigureOut">
              <a:rPr lang="en-US" smtClean="0"/>
              <a:t>4/26/19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9445-B829-416E-9F37-9341DBCBA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2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32A4E4-ED3E-45B3-955E-00920CC42A46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7D9445-B829-416E-9F37-9341DBCBAF4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1408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32A4E4-ED3E-45B3-955E-00920CC42A46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7D9445-B829-416E-9F37-9341DBCBAF4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5095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E32A4E4-ED3E-45B3-955E-00920CC42A46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87D9445-B829-416E-9F37-9341DBCBAF4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539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pricing/details/cognitive-services/custom-vision-service/" TargetMode="External"/><Relationship Id="rId3" Type="http://schemas.openxmlformats.org/officeDocument/2006/relationships/hyperlink" Target="https://www.microsoft.com/en-us/ai/ai-business-school" TargetMode="External"/><Relationship Id="rId7" Type="http://schemas.openxmlformats.org/officeDocument/2006/relationships/hyperlink" Target="https://docs.microsoft.com/en-us/azure/iot-edge/tutorial-deploy-custom-vision" TargetMode="External"/><Relationship Id="rId2" Type="http://schemas.openxmlformats.org/officeDocument/2006/relationships/hyperlink" Target="https://www.meetup.com/mile-high-azu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zure.microsoft.com/en-us/blog/bringing-ai-to-the-edge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azure.microsoft.com/en-us/services/cognitive-services/" TargetMode="External"/><Relationship Id="rId10" Type="http://schemas.openxmlformats.org/officeDocument/2006/relationships/hyperlink" Target="https://docs.microsoft.com/en-us/azure/cognitive-services/custom-vision-service/getting-started-improving-your-classifier" TargetMode="External"/><Relationship Id="rId4" Type="http://schemas.openxmlformats.org/officeDocument/2006/relationships/hyperlink" Target="https://www.customvision.ai/" TargetMode="External"/><Relationship Id="rId9" Type="http://schemas.openxmlformats.org/officeDocument/2006/relationships/hyperlink" Target="https://docs.microsoft.com/en-us/azure/cognitive-services/custom-vision-service/limits-and-quota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peterpip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8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customXml" Target="../ink/ink1.xml"/><Relationship Id="rId4" Type="http://schemas.openxmlformats.org/officeDocument/2006/relationships/image" Target="../media/image39.png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70">
            <a:extLst>
              <a:ext uri="{FF2B5EF4-FFF2-40B4-BE49-F238E27FC236}">
                <a16:creationId xmlns:a16="http://schemas.microsoft.com/office/drawing/2014/main" id="{46433AC8-8A78-46AB-B013-07DC9D752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8B4A18-96E2-4ABD-981D-4AAE6C0B9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7291" y="634028"/>
            <a:ext cx="6221689" cy="3732835"/>
          </a:xfrm>
        </p:spPr>
        <p:txBody>
          <a:bodyPr>
            <a:normAutofit/>
          </a:bodyPr>
          <a:lstStyle/>
          <a:p>
            <a:r>
              <a:rPr lang="en-US"/>
              <a:t>AI Cognitive Services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201D5E-72AA-40D1-9B4B-E2B636626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7292" y="4436462"/>
            <a:ext cx="6221688" cy="1794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Custom Vision</a:t>
            </a:r>
          </a:p>
        </p:txBody>
      </p:sp>
      <p:sp>
        <p:nvSpPr>
          <p:cNvPr id="1041" name="Freeform 6">
            <a:extLst>
              <a:ext uri="{FF2B5EF4-FFF2-40B4-BE49-F238E27FC236}">
                <a16:creationId xmlns:a16="http://schemas.microsoft.com/office/drawing/2014/main" id="{37E10E69-B2A5-4F8D-A7C0-F958BB7B4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42" name="Freeform 6">
            <a:extLst>
              <a:ext uri="{FF2B5EF4-FFF2-40B4-BE49-F238E27FC236}">
                <a16:creationId xmlns:a16="http://schemas.microsoft.com/office/drawing/2014/main" id="{2E4B17F2-7877-4CC5-B6F6-F4147FE7B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1877F61-77B3-4622-9DB0-F6C335548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403" y="2283137"/>
            <a:ext cx="2719859" cy="249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951A53-636C-414A-AAF5-F9A36CF8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440" y="6129309"/>
            <a:ext cx="2091559" cy="6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57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3D97C6-63EF-4CA6-B01D-25E2772DC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E9B81-C910-46B0-BE36-2CF5F9077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/>
              <a:t>Intelligent Edge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A4A40B-EDCE-42FC-B189-AEFB4F82E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55B54-BDD0-42E2-883A-970720254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Containerization: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Analytics – Text, Streaming</a:t>
            </a:r>
          </a:p>
          <a:p>
            <a:endParaRPr lang="en-US" dirty="0"/>
          </a:p>
          <a:p>
            <a:r>
              <a:rPr lang="en-US" dirty="0"/>
              <a:t>Face – Gender, Age, Emotion</a:t>
            </a:r>
          </a:p>
          <a:p>
            <a:endParaRPr lang="en-US" dirty="0"/>
          </a:p>
          <a:p>
            <a:r>
              <a:rPr lang="en-US" dirty="0"/>
              <a:t>Custom Vision – Classification, Object Detection</a:t>
            </a:r>
          </a:p>
          <a:p>
            <a:endParaRPr lang="en-US" dirty="0"/>
          </a:p>
        </p:txBody>
      </p:sp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3A8C7AA3-5A97-44D1-A2E7-D17AFC2D2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843" y="2183129"/>
            <a:ext cx="2719859" cy="249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7B3E31-C365-CC47-AAC8-0153E5D19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440" y="6129309"/>
            <a:ext cx="2091559" cy="6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8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CEC6-DE17-49F0-9BD5-A13A2052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Intelligent Edge - Containerization</a:t>
            </a:r>
          </a:p>
        </p:txBody>
      </p:sp>
      <p:pic>
        <p:nvPicPr>
          <p:cNvPr id="1026" name="Picture 2" descr="Diagram - Tutorial architecture, stage and deploy classifier">
            <a:extLst>
              <a:ext uri="{FF2B5EF4-FFF2-40B4-BE49-F238E27FC236}">
                <a16:creationId xmlns:a16="http://schemas.microsoft.com/office/drawing/2014/main" id="{BDD73395-FE38-4B19-BAB5-92E473D26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1428750"/>
            <a:ext cx="7874000" cy="533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D14E39-C94B-3E46-8ED2-21CD5A4F6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440" y="6129309"/>
            <a:ext cx="2091559" cy="6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2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9C28-A89B-AD4D-A992-8064961C5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sz="3400"/>
              <a:t>Intelligent Edge – Data Box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38DEE-1A9C-7D40-A57D-E314D3136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/>
              <a:t>Field Gateway – reducing the network consumption</a:t>
            </a:r>
          </a:p>
          <a:p>
            <a:endParaRPr lang="en-US" dirty="0"/>
          </a:p>
          <a:p>
            <a:r>
              <a:rPr lang="en-US" dirty="0"/>
              <a:t>Shared AI trained model and Compute</a:t>
            </a:r>
          </a:p>
          <a:p>
            <a:endParaRPr lang="en-US" dirty="0"/>
          </a:p>
          <a:p>
            <a:r>
              <a:rPr lang="en-US" dirty="0"/>
              <a:t>Pre-Processed data and Sync to Azure capabilities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73E08-7020-E842-AF12-3A71CF5A0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67" y="1884103"/>
            <a:ext cx="6517065" cy="27697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FA0EB-2E7F-F44B-AEED-0D8BF305C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440" y="6129309"/>
            <a:ext cx="2091559" cy="6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0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1AAE9-E42E-43B1-8687-68AA69877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28331B-9EEF-4A4F-9590-E3A773466B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2727295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B8880F4-914C-0C4E-B28D-B59A89484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440" y="6129309"/>
            <a:ext cx="2091559" cy="6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1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C56220-3827-4E63-A60F-6AB9F316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2"/>
            <a:ext cx="9969910" cy="34653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cap="all"/>
              <a:t>Thank You!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C867A9-8B70-1E4D-B440-95B138D26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952" y="5754752"/>
            <a:ext cx="2061840" cy="68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93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C2DD1-9E76-4F32-81D9-5C9F82478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5" y="1327355"/>
            <a:ext cx="1960374" cy="4482564"/>
          </a:xfrm>
        </p:spPr>
        <p:txBody>
          <a:bodyPr>
            <a:normAutofit/>
          </a:bodyPr>
          <a:lstStyle/>
          <a:p>
            <a:r>
              <a:rPr lang="en-US" dirty="0"/>
              <a:t>Links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D32F9D8A-20D6-4F1C-89FC-F0972C0A0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8561" y="634180"/>
            <a:ext cx="7254240" cy="517574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Mile High Azure Meetup - </a:t>
            </a:r>
            <a:r>
              <a:rPr lang="en-US" dirty="0">
                <a:hlinkClick r:id="rId2"/>
              </a:rPr>
              <a:t>https://www.meetup.com/mile-high-azure</a:t>
            </a:r>
            <a:endParaRPr lang="en-US" dirty="0"/>
          </a:p>
          <a:p>
            <a:r>
              <a:rPr lang="en-US" dirty="0"/>
              <a:t>MSFT AI Biz School - </a:t>
            </a:r>
            <a:r>
              <a:rPr lang="en-US" dirty="0">
                <a:hlinkClick r:id="rId3"/>
              </a:rPr>
              <a:t>https://www.microsoft.com/en-us/ai/ai-business-school</a:t>
            </a:r>
            <a:endParaRPr lang="en-US" dirty="0"/>
          </a:p>
          <a:p>
            <a:r>
              <a:rPr lang="en-US" dirty="0"/>
              <a:t>Custom Vision AI Portal - </a:t>
            </a:r>
            <a:r>
              <a:rPr lang="en-US" dirty="0">
                <a:hlinkClick r:id="rId4"/>
              </a:rPr>
              <a:t>https://www.customvision.ai/</a:t>
            </a:r>
            <a:endParaRPr lang="en-US" dirty="0"/>
          </a:p>
          <a:p>
            <a:r>
              <a:rPr lang="en-US" dirty="0"/>
              <a:t>Cognitive Services - </a:t>
            </a:r>
            <a:r>
              <a:rPr lang="en-US" dirty="0">
                <a:hlinkClick r:id="rId5"/>
              </a:rPr>
              <a:t>https://azure.microsoft.com/en-us/services/cognitive-services/</a:t>
            </a:r>
            <a:endParaRPr lang="en-US" dirty="0"/>
          </a:p>
          <a:p>
            <a:r>
              <a:rPr lang="en-US" dirty="0"/>
              <a:t>Intelligent Edge - </a:t>
            </a:r>
            <a:r>
              <a:rPr lang="en-US" dirty="0">
                <a:hlinkClick r:id="rId6"/>
              </a:rPr>
              <a:t>https://azure.microsoft.com/en-us/blog/bringing-ai-to-the-edge/</a:t>
            </a:r>
            <a:endParaRPr lang="en-US" dirty="0"/>
          </a:p>
          <a:p>
            <a:r>
              <a:rPr lang="en-US" dirty="0"/>
              <a:t>Intelligent Edge Containerization Deployment - </a:t>
            </a:r>
            <a:r>
              <a:rPr lang="en-US" dirty="0">
                <a:hlinkClick r:id="rId7"/>
              </a:rPr>
              <a:t>https://docs.microsoft.com/en-us/azure/iot-edge/tutorial-deploy-custom-vision</a:t>
            </a:r>
            <a:endParaRPr lang="en-US" dirty="0"/>
          </a:p>
          <a:p>
            <a:r>
              <a:rPr lang="en-US" dirty="0"/>
              <a:t>Pricing – </a:t>
            </a:r>
            <a:r>
              <a:rPr lang="en-US" dirty="0">
                <a:hlinkClick r:id="rId8"/>
              </a:rPr>
              <a:t>https://azure.microsoft.com/en-us/pricing/details/cognitive-services/custom-vision-service/</a:t>
            </a:r>
            <a:endParaRPr lang="en-US" dirty="0"/>
          </a:p>
          <a:p>
            <a:r>
              <a:rPr lang="en-US" dirty="0"/>
              <a:t>Quotas and Limits - </a:t>
            </a:r>
            <a:r>
              <a:rPr lang="en-US" dirty="0">
                <a:hlinkClick r:id="rId9"/>
              </a:rPr>
              <a:t>https://docs.microsoft.com/en-us/azure/cognitive-services/custom-vision-service/limits-and-quotas</a:t>
            </a:r>
            <a:endParaRPr lang="en-US" dirty="0"/>
          </a:p>
          <a:p>
            <a:r>
              <a:rPr lang="en-US" dirty="0"/>
              <a:t>How to improve your classifier - </a:t>
            </a:r>
            <a:r>
              <a:rPr lang="en-US" dirty="0">
                <a:hlinkClick r:id="rId10"/>
              </a:rPr>
              <a:t>https://docs.microsoft.com/en-us/azure/cognitive-services/custom-vision-service/getting-started-improving-your-classifier</a:t>
            </a:r>
            <a:endParaRPr lang="en-US" dirty="0"/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58766-493C-664E-965E-C2DE5B6CA6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952" y="5765261"/>
            <a:ext cx="2061840" cy="68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63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243E0-6BBE-4B3E-8B75-89F03752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Images – Initial </a:t>
            </a:r>
            <a:r>
              <a:rPr lang="en-US" dirty="0" err="1"/>
              <a:t>ToS</a:t>
            </a:r>
            <a:r>
              <a:rPr lang="en-US" dirty="0"/>
              <a:t>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07C9C-341C-8D40-AE7C-3A476217A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27" y="1460500"/>
            <a:ext cx="9073346" cy="4668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8CD4B-6B41-6848-95D0-46610B687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440" y="6129309"/>
            <a:ext cx="2091559" cy="6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4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243E0-6BBE-4B3E-8B75-89F03752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Images – AI Portal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E67C8-8303-48F0-B5B5-139BA7767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4117" r="-654"/>
          <a:stretch/>
        </p:blipFill>
        <p:spPr>
          <a:xfrm>
            <a:off x="1371600" y="1428750"/>
            <a:ext cx="7944177" cy="5158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B2F786-9F39-CE4D-9C8A-51F3A2372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440" y="6129309"/>
            <a:ext cx="2091559" cy="6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3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243E0-6BBE-4B3E-8B75-89F03752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Images – Directories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85DA9-7730-5C44-B3DB-B2A7159F8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1563756"/>
            <a:ext cx="3869179" cy="4913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B362D2-9071-874F-9C00-3E0ABE575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440" y="6129309"/>
            <a:ext cx="2091559" cy="6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94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243E0-6BBE-4B3E-8B75-89F03752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Images –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AA8DD-0B25-684E-8920-9708B38D1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28750"/>
            <a:ext cx="10267406" cy="41125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BD123D-AFBC-B241-8884-2395AFB2B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440" y="6129309"/>
            <a:ext cx="2091559" cy="6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0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8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39362-2509-4313-9AF0-BEF71EA89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I am</a:t>
            </a:r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62810-CC54-40A9-AF9E-66E1C10CE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433224"/>
            <a:ext cx="4892308" cy="52623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Peter Piper</a:t>
            </a:r>
          </a:p>
          <a:p>
            <a:endParaRPr lang="en-US" sz="1800" dirty="0"/>
          </a:p>
          <a:p>
            <a:r>
              <a:rPr lang="en-US" sz="1800" dirty="0"/>
              <a:t>LinkedIn: </a:t>
            </a:r>
            <a:r>
              <a:rPr lang="en-US" sz="1800" dirty="0">
                <a:hlinkClick r:id="rId2"/>
              </a:rPr>
              <a:t>https://www.linkedin.com/in/peterpiper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Twitter: @petpipe</a:t>
            </a:r>
          </a:p>
          <a:p>
            <a:endParaRPr lang="en-US" sz="1800" dirty="0"/>
          </a:p>
          <a:p>
            <a:r>
              <a:rPr lang="en-US" sz="1800" dirty="0"/>
              <a:t>Co-host and Co-organizer of the Mile High Azure meetup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9335C-AB98-EF44-B072-0655257DF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440" y="6129309"/>
            <a:ext cx="2091559" cy="697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2AC46-5D75-764C-B946-B6294C067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91" y="5389464"/>
            <a:ext cx="1270000" cy="127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AA26E3-2CB9-5748-A412-91B291B3F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08" y="5418959"/>
            <a:ext cx="1270001" cy="1270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F11A37-7961-AB40-8726-052818F59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026" y="5359541"/>
            <a:ext cx="1329419" cy="132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41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243E0-6BBE-4B3E-8B75-89F03752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Images – New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2BD77-33D9-6649-AE76-8F0629799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909" y="1428750"/>
            <a:ext cx="3608194" cy="5161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67746-047A-4B4B-AD08-5AA55CB21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57" y="2876136"/>
            <a:ext cx="2336800" cy="3009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E81CB83-D301-F741-9A38-D9474F406AA7}"/>
                  </a:ext>
                </a:extLst>
              </p14:cNvPr>
              <p14:cNvContentPartPr/>
              <p14:nvPr/>
            </p14:nvContentPartPr>
            <p14:xfrm>
              <a:off x="2344217" y="4757811"/>
              <a:ext cx="915840" cy="1190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E81CB83-D301-F741-9A38-D9474F406A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0217" y="4649811"/>
                <a:ext cx="1023480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04ECB0F-F50A-ED47-A24B-1675B9EEF522}"/>
                  </a:ext>
                </a:extLst>
              </p14:cNvPr>
              <p14:cNvContentPartPr/>
              <p14:nvPr/>
            </p14:nvContentPartPr>
            <p14:xfrm>
              <a:off x="7161737" y="3038091"/>
              <a:ext cx="1087560" cy="72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04ECB0F-F50A-ED47-A24B-1675B9EEF5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08097" y="2930451"/>
                <a:ext cx="1195200" cy="28764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2165184-8040-A140-BB85-40514D842A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440" y="6129309"/>
            <a:ext cx="2091559" cy="6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44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243E0-6BBE-4B3E-8B75-89F03752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Images – Existing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0408CC-3EA1-2E4F-9E76-F3833EDF5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28750"/>
            <a:ext cx="8728840" cy="48480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6CCFED-6FC3-3E42-9F8E-1AA96EE62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440" y="6129309"/>
            <a:ext cx="2091559" cy="6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59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842A-BA4F-4FC6-AB5F-407A2AAF1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/>
              <a:t>Intro</a:t>
            </a:r>
            <a:endParaRPr lang="en-US" dirty="0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B0B894E6-4E9E-4522-8555-4F70734F71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050197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2310ECA-F09E-1A41-BF6A-6772798D4F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440" y="6129309"/>
            <a:ext cx="2091559" cy="6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82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95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58D1D-AD71-477A-8AC7-F2E355A0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AI - Consumption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769BB5BD-0360-484F-A11F-578BC70B54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9854350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39EA277-C9F1-6345-B6B9-0FD66C8B7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440" y="6129309"/>
            <a:ext cx="2091559" cy="6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58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1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1" name="Rectangle 2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65D5D-AE4C-4F45-9C6E-7C166E1F10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2" t="10000" r="8535"/>
          <a:stretch/>
        </p:blipFill>
        <p:spPr>
          <a:xfrm>
            <a:off x="634275" y="1344507"/>
            <a:ext cx="6900380" cy="4168985"/>
          </a:xfrm>
          <a:prstGeom prst="rect">
            <a:avLst/>
          </a:prstGeom>
        </p:spPr>
      </p:pic>
      <p:sp>
        <p:nvSpPr>
          <p:cNvPr id="42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5150A-78D9-4B58-B5BE-AC8A321D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cap="all"/>
              <a:t>Microsoft AI Business School</a:t>
            </a:r>
            <a:endParaRPr lang="en-US" cap="al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451A0-D45F-FF46-9787-655CDCD51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952" y="6143630"/>
            <a:ext cx="2061840" cy="68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29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46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8" name="Rectangle 50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C04A9-9345-8649-B48E-994D4CA2E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5" y="1686654"/>
            <a:ext cx="6900380" cy="3484691"/>
          </a:xfrm>
          <a:prstGeom prst="rect">
            <a:avLst/>
          </a:prstGeom>
        </p:spPr>
      </p:pic>
      <p:sp>
        <p:nvSpPr>
          <p:cNvPr id="59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5150A-78D9-4B58-B5BE-AC8A321D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cap="all"/>
              <a:t>Microsoft AI Business School</a:t>
            </a:r>
            <a:endParaRPr lang="en-US" cap="al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451A0-D45F-FF46-9787-655CDCD51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952" y="6143630"/>
            <a:ext cx="2061840" cy="68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6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877D-B103-46D5-8C47-8F20D4A8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Custom Vision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F811E1-F87B-4D0A-B19C-FEB1D1C9BE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1636808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E8E8154-D268-5F44-B61F-6600E45F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440" y="6129309"/>
            <a:ext cx="2091559" cy="6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90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C109E8-FD10-4DD7-A012-81FAA5EB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Demo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72A8A-1387-CE43-9920-C4335C823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952" y="6143630"/>
            <a:ext cx="2061840" cy="68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04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0" name="Rectangle 12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D8BBC-0378-4C2A-BF5D-7E13418AF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54" t="10001" r="22442" b="8261"/>
          <a:stretch/>
        </p:blipFill>
        <p:spPr>
          <a:xfrm>
            <a:off x="446089" y="640079"/>
            <a:ext cx="7259786" cy="5194613"/>
          </a:xfrm>
          <a:prstGeom prst="rect">
            <a:avLst/>
          </a:prstGeom>
        </p:spPr>
      </p:pic>
      <p:sp>
        <p:nvSpPr>
          <p:cNvPr id="21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7267C-5681-485E-9427-B04A56AC7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cap="all" dirty="0"/>
              <a:t>Quotas &amp; Limitations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90A9BD-F8D7-D442-9299-07817BE31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952" y="6143630"/>
            <a:ext cx="2061840" cy="68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41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699</Words>
  <Application>Microsoft Macintosh PowerPoint</Application>
  <PresentationFormat>Widescreen</PresentationFormat>
  <Paragraphs>142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Franklin Gothic Book</vt:lpstr>
      <vt:lpstr>Crop</vt:lpstr>
      <vt:lpstr>AI Cognitive Services</vt:lpstr>
      <vt:lpstr>I am</vt:lpstr>
      <vt:lpstr>Intro</vt:lpstr>
      <vt:lpstr>AI - Consumption</vt:lpstr>
      <vt:lpstr>Microsoft AI Business School</vt:lpstr>
      <vt:lpstr>Microsoft AI Business School</vt:lpstr>
      <vt:lpstr>Custom Vision</vt:lpstr>
      <vt:lpstr>Demo</vt:lpstr>
      <vt:lpstr>Quotas &amp; Limitations</vt:lpstr>
      <vt:lpstr>Intelligent Edge</vt:lpstr>
      <vt:lpstr>Intelligent Edge - Containerization</vt:lpstr>
      <vt:lpstr>Intelligent Edge – Data Box Edge</vt:lpstr>
      <vt:lpstr>Summary</vt:lpstr>
      <vt:lpstr>Thank You!</vt:lpstr>
      <vt:lpstr>Links</vt:lpstr>
      <vt:lpstr>Reference Images – Initial ToS Screen</vt:lpstr>
      <vt:lpstr>Reference Images – AI Portal</vt:lpstr>
      <vt:lpstr>Reference Images – Directories</vt:lpstr>
      <vt:lpstr>Reference Images – Projects</vt:lpstr>
      <vt:lpstr>Reference Images – New Project</vt:lpstr>
      <vt:lpstr>Reference Images – Existing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Cognitive Services</dc:title>
  <dc:creator>Peter Piper</dc:creator>
  <cp:lastModifiedBy>Peter Piper</cp:lastModifiedBy>
  <cp:revision>3</cp:revision>
  <dcterms:created xsi:type="dcterms:W3CDTF">2019-04-27T17:24:01Z</dcterms:created>
  <dcterms:modified xsi:type="dcterms:W3CDTF">2019-04-27T19:06:38Z</dcterms:modified>
</cp:coreProperties>
</file>